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60"/>
  </p:notesMasterIdLst>
  <p:handoutMasterIdLst>
    <p:handoutMasterId r:id="rId61"/>
  </p:handoutMasterIdLst>
  <p:sldIdLst>
    <p:sldId id="733" r:id="rId6"/>
    <p:sldId id="2147479894" r:id="rId7"/>
    <p:sldId id="2147481255" r:id="rId8"/>
    <p:sldId id="2147479859" r:id="rId9"/>
    <p:sldId id="333" r:id="rId10"/>
    <p:sldId id="2147479907" r:id="rId11"/>
    <p:sldId id="322" r:id="rId12"/>
    <p:sldId id="2147479912" r:id="rId13"/>
    <p:sldId id="2147479936" r:id="rId14"/>
    <p:sldId id="2147479896" r:id="rId15"/>
    <p:sldId id="2147479858" r:id="rId16"/>
    <p:sldId id="2147479910" r:id="rId17"/>
    <p:sldId id="2147479883" r:id="rId18"/>
    <p:sldId id="301" r:id="rId19"/>
    <p:sldId id="2147479874" r:id="rId20"/>
    <p:sldId id="305" r:id="rId21"/>
    <p:sldId id="263" r:id="rId22"/>
    <p:sldId id="2147479903" r:id="rId23"/>
    <p:sldId id="2147479940" r:id="rId24"/>
    <p:sldId id="2147479933" r:id="rId25"/>
    <p:sldId id="2147479943" r:id="rId26"/>
    <p:sldId id="2147479944" r:id="rId27"/>
    <p:sldId id="2147479889" r:id="rId28"/>
    <p:sldId id="272" r:id="rId29"/>
    <p:sldId id="2147479948" r:id="rId30"/>
    <p:sldId id="2147479957" r:id="rId31"/>
    <p:sldId id="2147479955" r:id="rId32"/>
    <p:sldId id="2147479980" r:id="rId33"/>
    <p:sldId id="2147479956" r:id="rId34"/>
    <p:sldId id="2147479975" r:id="rId35"/>
    <p:sldId id="2147479862" r:id="rId36"/>
    <p:sldId id="2147479977" r:id="rId37"/>
    <p:sldId id="2147481256" r:id="rId38"/>
    <p:sldId id="2147481241" r:id="rId39"/>
    <p:sldId id="2147481243" r:id="rId40"/>
    <p:sldId id="682" r:id="rId41"/>
    <p:sldId id="2147481244" r:id="rId42"/>
    <p:sldId id="734" r:id="rId43"/>
    <p:sldId id="2147481240" r:id="rId44"/>
    <p:sldId id="2147479946" r:id="rId45"/>
    <p:sldId id="2147481252" r:id="rId46"/>
    <p:sldId id="2147481257" r:id="rId47"/>
    <p:sldId id="2147481245" r:id="rId48"/>
    <p:sldId id="2147481246" r:id="rId49"/>
    <p:sldId id="2147481247" r:id="rId50"/>
    <p:sldId id="2147481250" r:id="rId51"/>
    <p:sldId id="2147481251" r:id="rId52"/>
    <p:sldId id="2147481249" r:id="rId53"/>
    <p:sldId id="2147481258" r:id="rId54"/>
    <p:sldId id="2147481259" r:id="rId55"/>
    <p:sldId id="2147481260" r:id="rId56"/>
    <p:sldId id="2147481261" r:id="rId57"/>
    <p:sldId id="2147481262" r:id="rId58"/>
    <p:sldId id="214748124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54854-56DD-42A8-ACAE-9D9F6BEF36A9}" v="36" dt="2023-11-25T15:44:39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>
        <p:scale>
          <a:sx n="100" d="100"/>
          <a:sy n="100" d="100"/>
        </p:scale>
        <p:origin x="989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A1654854-56DD-42A8-ACAE-9D9F6BEF36A9}"/>
    <pc:docChg chg="undo redo custSel addSld delSld modSld sldOrd">
      <pc:chgData name="Gavita Regunath" userId="52b12786-bde7-460e-afcb-073a1e12ae2f" providerId="ADAL" clId="{A1654854-56DD-42A8-ACAE-9D9F6BEF36A9}" dt="2023-11-25T15:44:39.493" v="951"/>
      <pc:docMkLst>
        <pc:docMk/>
      </pc:docMkLst>
      <pc:sldChg chg="addSp delSp modSp mod delAnim modAnim">
        <pc:chgData name="Gavita Regunath" userId="52b12786-bde7-460e-afcb-073a1e12ae2f" providerId="ADAL" clId="{A1654854-56DD-42A8-ACAE-9D9F6BEF36A9}" dt="2023-11-25T14:16:03.645" v="62" actId="1038"/>
        <pc:sldMkLst>
          <pc:docMk/>
          <pc:sldMk cId="0" sldId="272"/>
        </pc:sldMkLst>
        <pc:spChg chg="mod">
          <ac:chgData name="Gavita Regunath" userId="52b12786-bde7-460e-afcb-073a1e12ae2f" providerId="ADAL" clId="{A1654854-56DD-42A8-ACAE-9D9F6BEF36A9}" dt="2023-11-25T14:15:41.238" v="58" actId="207"/>
          <ac:spMkLst>
            <pc:docMk/>
            <pc:sldMk cId="0" sldId="272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5:55.191" v="59" actId="207"/>
          <ac:spMkLst>
            <pc:docMk/>
            <pc:sldMk cId="0" sldId="272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03.645" v="62" actId="1038"/>
          <ac:spMkLst>
            <pc:docMk/>
            <pc:sldMk cId="0" sldId="272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5:58.511" v="60" actId="207"/>
          <ac:spMkLst>
            <pc:docMk/>
            <pc:sldMk cId="0" sldId="272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5" creationId="{C6DDD969-2DC0-276D-15E0-4D4D4916B3DD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46" creationId="{DB112A75-E32D-48FC-6306-00489E0EFB2D}"/>
          </ac:spMkLst>
        </pc:spChg>
        <pc:spChg chg="del mod">
          <ac:chgData name="Gavita Regunath" userId="52b12786-bde7-460e-afcb-073a1e12ae2f" providerId="ADAL" clId="{A1654854-56DD-42A8-ACAE-9D9F6BEF36A9}" dt="2023-11-25T14:15:12.520" v="55" actId="478"/>
          <ac:spMkLst>
            <pc:docMk/>
            <pc:sldMk cId="0" sldId="272"/>
            <ac:spMk id="49" creationId="{B5E2A44F-99C8-0CA4-1A95-2256B227C3C7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0" creationId="{C15CFD68-CDC8-B688-29D0-95AAE8370252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5" creationId="{644B09F5-9E26-B22B-3061-2A0DACC47AB8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6" creationId="{AC681DC3-2BB4-35A8-7D0A-197A98CC190C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7" creationId="{88A420E3-525D-B3EF-E48A-716C836CD1E1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59" creationId="{A914A40F-A032-EFAA-7C39-227797DFD78B}"/>
          </ac:spMkLst>
        </pc:spChg>
        <pc:spChg chg="mod">
          <ac:chgData name="Gavita Regunath" userId="52b12786-bde7-460e-afcb-073a1e12ae2f" providerId="ADAL" clId="{A1654854-56DD-42A8-ACAE-9D9F6BEF36A9}" dt="2023-11-25T14:14:58.332" v="53"/>
          <ac:spMkLst>
            <pc:docMk/>
            <pc:sldMk cId="0" sldId="272"/>
            <ac:spMk id="61" creationId="{02529BCA-A7B8-B384-C453-0F3908E69B9D}"/>
          </ac:spMkLst>
        </pc:spChg>
        <pc:spChg chg="mod">
          <ac:chgData name="Gavita Regunath" userId="52b12786-bde7-460e-afcb-073a1e12ae2f" providerId="ADAL" clId="{A1654854-56DD-42A8-ACAE-9D9F6BEF36A9}" dt="2023-11-25T14:15:21.807" v="57" actId="14100"/>
          <ac:spMkLst>
            <pc:docMk/>
            <pc:sldMk cId="0" sldId="272"/>
            <ac:spMk id="455" creationId="{E6363673-BCD3-E600-C2B9-1585972A1837}"/>
          </ac:spMkLst>
        </pc:spChg>
        <pc:grpChg chg="add del mod">
          <ac:chgData name="Gavita Regunath" userId="52b12786-bde7-460e-afcb-073a1e12ae2f" providerId="ADAL" clId="{A1654854-56DD-42A8-ACAE-9D9F6BEF36A9}" dt="2023-11-25T14:15:15.086" v="56" actId="478"/>
          <ac:grpSpMkLst>
            <pc:docMk/>
            <pc:sldMk cId="0" sldId="272"/>
            <ac:grpSpMk id="29" creationId="{AB01C111-D9A0-5D84-52EA-38A0F37EDEF9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31" creationId="{DCC5CEC4-40E8-6C01-418B-9597316C73F3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47" creationId="{9F94ED71-E1BD-90A0-A74A-6DDE88B39B9E}"/>
          </ac:grpSpMkLst>
        </pc:grpChg>
        <pc:grpChg chg="del mod">
          <ac:chgData name="Gavita Regunath" userId="52b12786-bde7-460e-afcb-073a1e12ae2f" providerId="ADAL" clId="{A1654854-56DD-42A8-ACAE-9D9F6BEF36A9}" dt="2023-11-25T14:15:12.520" v="55" actId="478"/>
          <ac:grpSpMkLst>
            <pc:docMk/>
            <pc:sldMk cId="0" sldId="272"/>
            <ac:grpSpMk id="48" creationId="{21D80D4F-A176-8B40-E6B6-0BB2718A6072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3" creationId="{B5B41715-D552-598C-93BD-64B7B11FA780}"/>
          </ac:grpSpMkLst>
        </pc:grpChg>
        <pc:grpChg chg="mod">
          <ac:chgData name="Gavita Regunath" userId="52b12786-bde7-460e-afcb-073a1e12ae2f" providerId="ADAL" clId="{A1654854-56DD-42A8-ACAE-9D9F6BEF36A9}" dt="2023-11-25T14:14:58.332" v="53"/>
          <ac:grpSpMkLst>
            <pc:docMk/>
            <pc:sldMk cId="0" sldId="272"/>
            <ac:grpSpMk id="54" creationId="{6A4967BA-2EAC-C055-0DA8-2F761D583473}"/>
          </ac:grpSpMkLst>
        </pc:grpChg>
        <pc:picChg chg="mod">
          <ac:chgData name="Gavita Regunath" userId="52b12786-bde7-460e-afcb-073a1e12ae2f" providerId="ADAL" clId="{A1654854-56DD-42A8-ACAE-9D9F6BEF36A9}" dt="2023-11-25T14:13:45.146" v="44" actId="27349"/>
          <ac:picMkLst>
            <pc:docMk/>
            <pc:sldMk cId="0" sldId="272"/>
            <ac:picMk id="18" creationId="{46835C81-0163-5EFF-F20F-7E2E258CE6B4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873420471" sldId="2147479862"/>
        </pc:sldMkLst>
      </pc:sldChg>
      <pc:sldChg chg="modSp mod">
        <pc:chgData name="Gavita Regunath" userId="52b12786-bde7-460e-afcb-073a1e12ae2f" providerId="ADAL" clId="{A1654854-56DD-42A8-ACAE-9D9F6BEF36A9}" dt="2023-11-25T14:16:22.548" v="66" actId="1036"/>
        <pc:sldMkLst>
          <pc:docMk/>
          <pc:sldMk cId="862646860" sldId="2147479889"/>
        </pc:sldMkLst>
        <pc:spChg chg="mod">
          <ac:chgData name="Gavita Regunath" userId="52b12786-bde7-460e-afcb-073a1e12ae2f" providerId="ADAL" clId="{A1654854-56DD-42A8-ACAE-9D9F6BEF36A9}" dt="2023-11-25T14:16:14.330" v="63" actId="207"/>
          <ac:spMkLst>
            <pc:docMk/>
            <pc:sldMk cId="862646860" sldId="2147479889"/>
            <ac:spMk id="30" creationId="{787000B7-F2F6-3912-48F0-8EE0BF6FB17A}"/>
          </ac:spMkLst>
        </pc:spChg>
        <pc:spChg chg="mod">
          <ac:chgData name="Gavita Regunath" userId="52b12786-bde7-460e-afcb-073a1e12ae2f" providerId="ADAL" clId="{A1654854-56DD-42A8-ACAE-9D9F6BEF36A9}" dt="2023-11-25T14:16:17.694" v="64" actId="207"/>
          <ac:spMkLst>
            <pc:docMk/>
            <pc:sldMk cId="862646860" sldId="2147479889"/>
            <ac:spMk id="32" creationId="{F5BCC1D3-5C8D-B82F-DE27-48977B38D50D}"/>
          </ac:spMkLst>
        </pc:spChg>
        <pc:spChg chg="mod">
          <ac:chgData name="Gavita Regunath" userId="52b12786-bde7-460e-afcb-073a1e12ae2f" providerId="ADAL" clId="{A1654854-56DD-42A8-ACAE-9D9F6BEF36A9}" dt="2023-11-25T14:16:22.548" v="66" actId="1036"/>
          <ac:spMkLst>
            <pc:docMk/>
            <pc:sldMk cId="862646860" sldId="2147479889"/>
            <ac:spMk id="37" creationId="{A1C89556-CE8A-79A7-13FE-9103717AAA57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39" creationId="{397BD3FA-5D2D-996F-B2CD-DB382E117FD3}"/>
          </ac:spMkLst>
        </pc:spChg>
        <pc:spChg chg="mod">
          <ac:chgData name="Gavita Regunath" userId="52b12786-bde7-460e-afcb-073a1e12ae2f" providerId="ADAL" clId="{A1654854-56DD-42A8-ACAE-9D9F6BEF36A9}" dt="2023-11-25T14:16:20.316" v="65" actId="207"/>
          <ac:spMkLst>
            <pc:docMk/>
            <pc:sldMk cId="862646860" sldId="2147479889"/>
            <ac:spMk id="41" creationId="{AC124092-5AE2-B447-8C01-9FC3915A7700}"/>
          </ac:spMkLst>
        </pc:spChg>
        <pc:spChg chg="mod">
          <ac:chgData name="Gavita Regunath" userId="52b12786-bde7-460e-afcb-073a1e12ae2f" providerId="ADAL" clId="{A1654854-56DD-42A8-ACAE-9D9F6BEF36A9}" dt="2023-11-25T14:14:06.920" v="48" actId="1076"/>
          <ac:spMkLst>
            <pc:docMk/>
            <pc:sldMk cId="862646860" sldId="2147479889"/>
            <ac:spMk id="455" creationId="{E6363673-BCD3-E600-C2B9-1585972A1837}"/>
          </ac:spMkLst>
        </pc:spChg>
        <pc:grpChg chg="mod">
          <ac:chgData name="Gavita Regunath" userId="52b12786-bde7-460e-afcb-073a1e12ae2f" providerId="ADAL" clId="{A1654854-56DD-42A8-ACAE-9D9F6BEF36A9}" dt="2023-11-25T14:14:07.440" v="49" actId="1076"/>
          <ac:grpSpMkLst>
            <pc:docMk/>
            <pc:sldMk cId="862646860" sldId="2147479889"/>
            <ac:grpSpMk id="2" creationId="{99E65B0D-B24B-3876-5ACB-ED05D7F005F6}"/>
          </ac:grpSpMkLst>
        </pc:grpChg>
        <pc:picChg chg="mod">
          <ac:chgData name="Gavita Regunath" userId="52b12786-bde7-460e-afcb-073a1e12ae2f" providerId="ADAL" clId="{A1654854-56DD-42A8-ACAE-9D9F6BEF36A9}" dt="2023-11-25T14:14:09.868" v="51" actId="27349"/>
          <ac:picMkLst>
            <pc:docMk/>
            <pc:sldMk cId="862646860" sldId="2147479889"/>
            <ac:picMk id="18" creationId="{46835C81-0163-5EFF-F20F-7E2E258CE6B4}"/>
          </ac:picMkLst>
        </pc:pic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5" creationId="{4E832F5A-546F-5BD0-E368-7560A26EDF55}"/>
          </ac:cxnSpMkLst>
        </pc:cxnChg>
        <pc:cxnChg chg="mod">
          <ac:chgData name="Gavita Regunath" userId="52b12786-bde7-460e-afcb-073a1e12ae2f" providerId="ADAL" clId="{A1654854-56DD-42A8-ACAE-9D9F6BEF36A9}" dt="2023-11-25T14:14:07.440" v="49" actId="1076"/>
          <ac:cxnSpMkLst>
            <pc:docMk/>
            <pc:sldMk cId="862646860" sldId="2147479889"/>
            <ac:cxnSpMk id="35" creationId="{D3CA3C9E-022A-69B7-ABF4-48885302C145}"/>
          </ac:cxnSpMkLst>
        </pc:cxnChg>
      </pc:sldChg>
      <pc:sldChg chg="addSp modSp del mod ord">
        <pc:chgData name="Gavita Regunath" userId="52b12786-bde7-460e-afcb-073a1e12ae2f" providerId="ADAL" clId="{A1654854-56DD-42A8-ACAE-9D9F6BEF36A9}" dt="2023-11-25T14:13:21.045" v="43" actId="2696"/>
        <pc:sldMkLst>
          <pc:docMk/>
          <pc:sldMk cId="2712273555" sldId="2147479955"/>
        </pc:sldMkLst>
        <pc:spChg chg="add mod">
          <ac:chgData name="Gavita Regunath" userId="52b12786-bde7-460e-afcb-073a1e12ae2f" providerId="ADAL" clId="{A1654854-56DD-42A8-ACAE-9D9F6BEF36A9}" dt="2023-11-25T13:34:43.751" v="13" actId="164"/>
          <ac:spMkLst>
            <pc:docMk/>
            <pc:sldMk cId="2712273555" sldId="2147479955"/>
            <ac:spMk id="3" creationId="{AF0E397C-0564-3CF4-6CC0-2F344C350246}"/>
          </ac:spMkLst>
        </pc:spChg>
        <pc:grpChg chg="add mod">
          <ac:chgData name="Gavita Regunath" userId="52b12786-bde7-460e-afcb-073a1e12ae2f" providerId="ADAL" clId="{A1654854-56DD-42A8-ACAE-9D9F6BEF36A9}" dt="2023-11-25T14:02:00.200" v="36" actId="1076"/>
          <ac:grpSpMkLst>
            <pc:docMk/>
            <pc:sldMk cId="2712273555" sldId="2147479955"/>
            <ac:grpSpMk id="4" creationId="{21F8A251-A638-D117-2720-65FCDA96E9CD}"/>
          </ac:grpSpMkLst>
        </pc:grpChg>
        <pc:picChg chg="mod">
          <ac:chgData name="Gavita Regunath" userId="52b12786-bde7-460e-afcb-073a1e12ae2f" providerId="ADAL" clId="{A1654854-56DD-42A8-ACAE-9D9F6BEF36A9}" dt="2023-11-25T14:02:04.711" v="37" actId="1076"/>
          <ac:picMkLst>
            <pc:docMk/>
            <pc:sldMk cId="2712273555" sldId="2147479955"/>
            <ac:picMk id="5" creationId="{9D99F245-BCE1-6846-0ECA-8F517C96B60F}"/>
          </ac:picMkLst>
        </pc:picChg>
        <pc:picChg chg="mod">
          <ac:chgData name="Gavita Regunath" userId="52b12786-bde7-460e-afcb-073a1e12ae2f" providerId="ADAL" clId="{A1654854-56DD-42A8-ACAE-9D9F6BEF36A9}" dt="2023-11-25T14:01:25.545" v="29" actId="1076"/>
          <ac:picMkLst>
            <pc:docMk/>
            <pc:sldMk cId="2712273555" sldId="2147479955"/>
            <ac:picMk id="6" creationId="{CB55A0EE-59D0-D506-D05A-78397EB1BAAE}"/>
          </ac:picMkLst>
        </pc:picChg>
        <pc:picChg chg="add mod">
          <ac:chgData name="Gavita Regunath" userId="52b12786-bde7-460e-afcb-073a1e12ae2f" providerId="ADAL" clId="{A1654854-56DD-42A8-ACAE-9D9F6BEF36A9}" dt="2023-11-25T14:01:45.369" v="31" actId="1076"/>
          <ac:picMkLst>
            <pc:docMk/>
            <pc:sldMk cId="2712273555" sldId="2147479955"/>
            <ac:picMk id="7" creationId="{F6713433-C82A-1031-F59A-C90BBC0A2FB3}"/>
          </ac:picMkLst>
        </pc:picChg>
        <pc:picChg chg="mod">
          <ac:chgData name="Gavita Regunath" userId="52b12786-bde7-460e-afcb-073a1e12ae2f" providerId="ADAL" clId="{A1654854-56DD-42A8-ACAE-9D9F6BEF36A9}" dt="2023-11-25T14:01:22.023" v="28" actId="14100"/>
          <ac:picMkLst>
            <pc:docMk/>
            <pc:sldMk cId="2712273555" sldId="2147479955"/>
            <ac:picMk id="8" creationId="{54021AD6-C080-B6A4-C703-28A39BBEE85B}"/>
          </ac:picMkLst>
        </pc:picChg>
        <pc:picChg chg="mod">
          <ac:chgData name="Gavita Regunath" userId="52b12786-bde7-460e-afcb-073a1e12ae2f" providerId="ADAL" clId="{A1654854-56DD-42A8-ACAE-9D9F6BEF36A9}" dt="2023-11-25T14:01:08.510" v="24" actId="1076"/>
          <ac:picMkLst>
            <pc:docMk/>
            <pc:sldMk cId="2712273555" sldId="2147479955"/>
            <ac:picMk id="9" creationId="{E450D664-DB07-D1E6-D48B-FFFD1BF55A32}"/>
          </ac:picMkLst>
        </pc:picChg>
        <pc:picChg chg="mod">
          <ac:chgData name="Gavita Regunath" userId="52b12786-bde7-460e-afcb-073a1e12ae2f" providerId="ADAL" clId="{A1654854-56DD-42A8-ACAE-9D9F6BEF36A9}" dt="2023-11-25T14:01:19.683" v="27" actId="14100"/>
          <ac:picMkLst>
            <pc:docMk/>
            <pc:sldMk cId="2712273555" sldId="2147479955"/>
            <ac:picMk id="10" creationId="{7EBA0227-EFFD-8038-91A0-A8F1BC920F01}"/>
          </ac:picMkLst>
        </pc:picChg>
        <pc:picChg chg="mod">
          <ac:chgData name="Gavita Regunath" userId="52b12786-bde7-460e-afcb-073a1e12ae2f" providerId="ADAL" clId="{A1654854-56DD-42A8-ACAE-9D9F6BEF36A9}" dt="2023-11-25T14:01:15.362" v="26" actId="1076"/>
          <ac:picMkLst>
            <pc:docMk/>
            <pc:sldMk cId="2712273555" sldId="2147479955"/>
            <ac:picMk id="11" creationId="{FD74FF82-833B-ED4C-D3EF-22921F88E511}"/>
          </ac:picMkLst>
        </pc:picChg>
        <pc:picChg chg="mod">
          <ac:chgData name="Gavita Regunath" userId="52b12786-bde7-460e-afcb-073a1e12ae2f" providerId="ADAL" clId="{A1654854-56DD-42A8-ACAE-9D9F6BEF36A9}" dt="2023-11-25T13:34:43.751" v="13" actId="164"/>
          <ac:picMkLst>
            <pc:docMk/>
            <pc:sldMk cId="2712273555" sldId="2147479955"/>
            <ac:picMk id="12" creationId="{82030D55-C2FD-9139-3E32-63472BCC1171}"/>
          </ac:picMkLst>
        </pc:picChg>
      </pc:sldChg>
      <pc:sldChg chg="modSp del mod">
        <pc:chgData name="Gavita Regunath" userId="52b12786-bde7-460e-afcb-073a1e12ae2f" providerId="ADAL" clId="{A1654854-56DD-42A8-ACAE-9D9F6BEF36A9}" dt="2023-11-25T14:13:21.045" v="43" actId="2696"/>
        <pc:sldMkLst>
          <pc:docMk/>
          <pc:sldMk cId="4186986432" sldId="2147479956"/>
        </pc:sldMkLst>
        <pc:spChg chg="mod">
          <ac:chgData name="Gavita Regunath" userId="52b12786-bde7-460e-afcb-073a1e12ae2f" providerId="ADAL" clId="{A1654854-56DD-42A8-ACAE-9D9F6BEF36A9}" dt="2023-11-25T14:03:23.043" v="40" actId="1076"/>
          <ac:spMkLst>
            <pc:docMk/>
            <pc:sldMk cId="4186986432" sldId="2147479956"/>
            <ac:spMk id="3" creationId="{8293FA4A-0C88-FC37-E7B9-73E5E107E66F}"/>
          </ac:spMkLst>
        </pc:sp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798510237" sldId="2147479957"/>
        </pc:sldMkLst>
      </pc:sldChg>
      <pc:sldChg chg="addSp modSp del mod">
        <pc:chgData name="Gavita Regunath" userId="52b12786-bde7-460e-afcb-073a1e12ae2f" providerId="ADAL" clId="{A1654854-56DD-42A8-ACAE-9D9F6BEF36A9}" dt="2023-11-25T13:57:39.446" v="15" actId="47"/>
        <pc:sldMkLst>
          <pc:docMk/>
          <pc:sldMk cId="625670397" sldId="2147479958"/>
        </pc:sldMkLst>
        <pc:spChg chg="add mod">
          <ac:chgData name="Gavita Regunath" userId="52b12786-bde7-460e-afcb-073a1e12ae2f" providerId="ADAL" clId="{A1654854-56DD-42A8-ACAE-9D9F6BEF36A9}" dt="2023-11-25T13:34:33.411" v="10" actId="164"/>
          <ac:spMkLst>
            <pc:docMk/>
            <pc:sldMk cId="625670397" sldId="2147479958"/>
            <ac:spMk id="6" creationId="{9E770DA3-A0F3-E412-3780-0E35EE9ACACE}"/>
          </ac:spMkLst>
        </pc:spChg>
        <pc:grpChg chg="add mod">
          <ac:chgData name="Gavita Regunath" userId="52b12786-bde7-460e-afcb-073a1e12ae2f" providerId="ADAL" clId="{A1654854-56DD-42A8-ACAE-9D9F6BEF36A9}" dt="2023-11-25T13:34:33.411" v="10" actId="164"/>
          <ac:grpSpMkLst>
            <pc:docMk/>
            <pc:sldMk cId="625670397" sldId="2147479958"/>
            <ac:grpSpMk id="8" creationId="{EAAA69B6-C3E3-F001-B686-E1534FF334C9}"/>
          </ac:grpSpMkLst>
        </pc:grpChg>
        <pc:picChg chg="mod">
          <ac:chgData name="Gavita Regunath" userId="52b12786-bde7-460e-afcb-073a1e12ae2f" providerId="ADAL" clId="{A1654854-56DD-42A8-ACAE-9D9F6BEF36A9}" dt="2023-11-25T13:34:33.411" v="10" actId="164"/>
          <ac:picMkLst>
            <pc:docMk/>
            <pc:sldMk cId="625670397" sldId="2147479958"/>
            <ac:picMk id="5" creationId="{33214A67-2D96-84DA-AD92-6CF2B1CB9FDD}"/>
          </ac:picMkLst>
        </pc:picChg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1062117300" sldId="2147479975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637804201" sldId="2147479977"/>
        </pc:sldMkLst>
      </pc:sldChg>
      <pc:sldChg chg="del">
        <pc:chgData name="Gavita Regunath" userId="52b12786-bde7-460e-afcb-073a1e12ae2f" providerId="ADAL" clId="{A1654854-56DD-42A8-ACAE-9D9F6BEF36A9}" dt="2023-11-25T14:13:21.045" v="43" actId="2696"/>
        <pc:sldMkLst>
          <pc:docMk/>
          <pc:sldMk cId="2534734067" sldId="2147479980"/>
        </pc:sldMkLst>
      </pc:sldChg>
      <pc:sldChg chg="modSp mod">
        <pc:chgData name="Gavita Regunath" userId="52b12786-bde7-460e-afcb-073a1e12ae2f" providerId="ADAL" clId="{A1654854-56DD-42A8-ACAE-9D9F6BEF36A9}" dt="2023-11-25T14:19:36.281" v="94" actId="14100"/>
        <pc:sldMkLst>
          <pc:docMk/>
          <pc:sldMk cId="867695166" sldId="2147481240"/>
        </pc:sldMkLst>
        <pc:spChg chg="mod">
          <ac:chgData name="Gavita Regunath" userId="52b12786-bde7-460e-afcb-073a1e12ae2f" providerId="ADAL" clId="{A1654854-56DD-42A8-ACAE-9D9F6BEF36A9}" dt="2023-11-25T14:19:36.281" v="94" actId="1410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mod ord">
        <pc:chgData name="Gavita Regunath" userId="52b12786-bde7-460e-afcb-073a1e12ae2f" providerId="ADAL" clId="{A1654854-56DD-42A8-ACAE-9D9F6BEF36A9}" dt="2023-11-25T14:46:30.243" v="706" actId="1076"/>
        <pc:sldMkLst>
          <pc:docMk/>
          <pc:sldMk cId="2698313891" sldId="2147481245"/>
        </pc:sldMkLst>
        <pc:picChg chg="add del">
          <ac:chgData name="Gavita Regunath" userId="52b12786-bde7-460e-afcb-073a1e12ae2f" providerId="ADAL" clId="{A1654854-56DD-42A8-ACAE-9D9F6BEF36A9}" dt="2023-11-25T14:46:23.213" v="703"/>
          <ac:picMkLst>
            <pc:docMk/>
            <pc:sldMk cId="2698313891" sldId="2147481245"/>
            <ac:picMk id="3" creationId="{3583650D-E583-BA54-4A19-FA5E573C1476}"/>
          </ac:picMkLst>
        </pc:picChg>
        <pc:picChg chg="add mod">
          <ac:chgData name="Gavita Regunath" userId="52b12786-bde7-460e-afcb-073a1e12ae2f" providerId="ADAL" clId="{A1654854-56DD-42A8-ACAE-9D9F6BEF36A9}" dt="2023-11-25T14:46:30.243" v="706" actId="1076"/>
          <ac:picMkLst>
            <pc:docMk/>
            <pc:sldMk cId="2698313891" sldId="2147481245"/>
            <ac:picMk id="5" creationId="{A4A724BA-461E-BE78-FCE0-06156144D2B6}"/>
          </ac:picMkLst>
        </pc:picChg>
        <pc:picChg chg="add mod">
          <ac:chgData name="Gavita Regunath" userId="52b12786-bde7-460e-afcb-073a1e12ae2f" providerId="ADAL" clId="{A1654854-56DD-42A8-ACAE-9D9F6BEF36A9}" dt="2023-11-25T14:46:28.656" v="705" actId="1076"/>
          <ac:picMkLst>
            <pc:docMk/>
            <pc:sldMk cId="2698313891" sldId="2147481245"/>
            <ac:picMk id="8" creationId="{E7AA56BE-4F23-365F-088B-93EC51977D86}"/>
          </ac:picMkLst>
        </pc:picChg>
      </pc:sldChg>
      <pc:sldChg chg="addSp delSp modSp del mod modClrScheme chgLayout">
        <pc:chgData name="Gavita Regunath" userId="52b12786-bde7-460e-afcb-073a1e12ae2f" providerId="ADAL" clId="{A1654854-56DD-42A8-ACAE-9D9F6BEF36A9}" dt="2023-11-25T14:36:49.119" v="389" actId="47"/>
        <pc:sldMkLst>
          <pc:docMk/>
          <pc:sldMk cId="2715238365" sldId="2147481248"/>
        </pc:sldMkLst>
        <pc:spChg chg="del mod ord">
          <ac:chgData name="Gavita Regunath" userId="52b12786-bde7-460e-afcb-073a1e12ae2f" providerId="ADAL" clId="{A1654854-56DD-42A8-ACAE-9D9F6BEF36A9}" dt="2023-11-25T14:35:19.097" v="336" actId="700"/>
          <ac:spMkLst>
            <pc:docMk/>
            <pc:sldMk cId="2715238365" sldId="2147481248"/>
            <ac:spMk id="2" creationId="{9ADFB59E-5578-5C1E-B609-6A85E2913CBF}"/>
          </ac:spMkLst>
        </pc:spChg>
        <pc:spChg chg="add mod ord">
          <ac:chgData name="Gavita Regunath" userId="52b12786-bde7-460e-afcb-073a1e12ae2f" providerId="ADAL" clId="{A1654854-56DD-42A8-ACAE-9D9F6BEF36A9}" dt="2023-11-25T14:36:03.684" v="385" actId="1076"/>
          <ac:spMkLst>
            <pc:docMk/>
            <pc:sldMk cId="2715238365" sldId="2147481248"/>
            <ac:spMk id="3" creationId="{90F3A033-AF16-7654-8853-C406E6C8F3D6}"/>
          </ac:spMkLst>
        </pc:spChg>
        <pc:spChg chg="add">
          <ac:chgData name="Gavita Regunath" userId="52b12786-bde7-460e-afcb-073a1e12ae2f" providerId="ADAL" clId="{A1654854-56DD-42A8-ACAE-9D9F6BEF36A9}" dt="2023-11-25T14:36:27.243" v="386" actId="22"/>
          <ac:spMkLst>
            <pc:docMk/>
            <pc:sldMk cId="2715238365" sldId="2147481248"/>
            <ac:spMk id="5" creationId="{7869C51D-AFB2-D13A-2835-3F3C36350153}"/>
          </ac:spMkLst>
        </pc:spChg>
      </pc:sldChg>
      <pc:sldChg chg="del">
        <pc:chgData name="Gavita Regunath" userId="52b12786-bde7-460e-afcb-073a1e12ae2f" providerId="ADAL" clId="{A1654854-56DD-42A8-ACAE-9D9F6BEF36A9}" dt="2023-11-25T14:13:04.124" v="41" actId="47"/>
        <pc:sldMkLst>
          <pc:docMk/>
          <pc:sldMk cId="3720014972" sldId="2147481253"/>
        </pc:sldMkLst>
      </pc:sldChg>
      <pc:sldChg chg="del">
        <pc:chgData name="Gavita Regunath" userId="52b12786-bde7-460e-afcb-073a1e12ae2f" providerId="ADAL" clId="{A1654854-56DD-42A8-ACAE-9D9F6BEF36A9}" dt="2023-11-25T14:13:05.588" v="42" actId="47"/>
        <pc:sldMkLst>
          <pc:docMk/>
          <pc:sldMk cId="3830609894" sldId="2147481254"/>
        </pc:sldMkLst>
      </pc:sldChg>
      <pc:sldChg chg="addSp modSp mod">
        <pc:chgData name="Gavita Regunath" userId="52b12786-bde7-460e-afcb-073a1e12ae2f" providerId="ADAL" clId="{A1654854-56DD-42A8-ACAE-9D9F6BEF36A9}" dt="2023-11-25T14:27:51.079" v="335" actId="404"/>
        <pc:sldMkLst>
          <pc:docMk/>
          <pc:sldMk cId="2013515117" sldId="2147481255"/>
        </pc:sldMkLst>
        <pc:spChg chg="add mod">
          <ac:chgData name="Gavita Regunath" userId="52b12786-bde7-460e-afcb-073a1e12ae2f" providerId="ADAL" clId="{A1654854-56DD-42A8-ACAE-9D9F6BEF36A9}" dt="2023-11-25T14:27:23.431" v="327" actId="1076"/>
          <ac:spMkLst>
            <pc:docMk/>
            <pc:sldMk cId="2013515117" sldId="2147481255"/>
            <ac:spMk id="3" creationId="{80DD1DCA-322F-8981-61CB-068D59828705}"/>
          </ac:spMkLst>
        </pc:spChg>
        <pc:spChg chg="mod">
          <ac:chgData name="Gavita Regunath" userId="52b12786-bde7-460e-afcb-073a1e12ae2f" providerId="ADAL" clId="{A1654854-56DD-42A8-ACAE-9D9F6BEF36A9}" dt="2023-11-25T14:27:51.079" v="335" actId="404"/>
          <ac:spMkLst>
            <pc:docMk/>
            <pc:sldMk cId="2013515117" sldId="2147481255"/>
            <ac:spMk id="14" creationId="{18323F2B-696E-9906-034E-B8FFC0CCAAAB}"/>
          </ac:spMkLst>
        </pc:spChg>
        <pc:picChg chg="add mod">
          <ac:chgData name="Gavita Regunath" userId="52b12786-bde7-460e-afcb-073a1e12ae2f" providerId="ADAL" clId="{A1654854-56DD-42A8-ACAE-9D9F6BEF36A9}" dt="2023-11-25T14:27:26.086" v="328" actId="1076"/>
          <ac:picMkLst>
            <pc:docMk/>
            <pc:sldMk cId="2013515117" sldId="2147481255"/>
            <ac:picMk id="5" creationId="{4538596C-28C6-22BF-83BD-7F9426D0505E}"/>
          </ac:picMkLst>
        </pc:picChg>
        <pc:picChg chg="add mod">
          <ac:chgData name="Gavita Regunath" userId="52b12786-bde7-460e-afcb-073a1e12ae2f" providerId="ADAL" clId="{A1654854-56DD-42A8-ACAE-9D9F6BEF36A9}" dt="2023-11-25T14:26:59.454" v="316" actId="1076"/>
          <ac:picMkLst>
            <pc:docMk/>
            <pc:sldMk cId="2013515117" sldId="2147481255"/>
            <ac:picMk id="6" creationId="{6A460C13-76E8-F589-411C-F4B06985D4EF}"/>
          </ac:picMkLst>
        </pc:picChg>
        <pc:picChg chg="add mod">
          <ac:chgData name="Gavita Regunath" userId="52b12786-bde7-460e-afcb-073a1e12ae2f" providerId="ADAL" clId="{A1654854-56DD-42A8-ACAE-9D9F6BEF36A9}" dt="2023-11-25T14:27:30.226" v="329" actId="1076"/>
          <ac:picMkLst>
            <pc:docMk/>
            <pc:sldMk cId="2013515117" sldId="2147481255"/>
            <ac:picMk id="7" creationId="{D3F042A0-373B-F769-C373-DE111A4B27EB}"/>
          </ac:picMkLst>
        </pc:picChg>
        <pc:picChg chg="mod">
          <ac:chgData name="Gavita Regunath" userId="52b12786-bde7-460e-afcb-073a1e12ae2f" providerId="ADAL" clId="{A1654854-56DD-42A8-ACAE-9D9F6BEF36A9}" dt="2023-11-25T14:27:08.008" v="322" actId="1076"/>
          <ac:picMkLst>
            <pc:docMk/>
            <pc:sldMk cId="2013515117" sldId="2147481255"/>
            <ac:picMk id="13" creationId="{6BFD7663-7BE4-49F2-5D20-D25A239FA21A}"/>
          </ac:picMkLst>
        </pc:picChg>
      </pc:sldChg>
      <pc:sldChg chg="addSp delSp modSp mod">
        <pc:chgData name="Gavita Regunath" userId="52b12786-bde7-460e-afcb-073a1e12ae2f" providerId="ADAL" clId="{A1654854-56DD-42A8-ACAE-9D9F6BEF36A9}" dt="2023-11-25T14:19:11.021" v="93" actId="1076"/>
        <pc:sldMkLst>
          <pc:docMk/>
          <pc:sldMk cId="143577181" sldId="2147481256"/>
        </pc:sldMkLst>
        <pc:spChg chg="add del mod">
          <ac:chgData name="Gavita Regunath" userId="52b12786-bde7-460e-afcb-073a1e12ae2f" providerId="ADAL" clId="{A1654854-56DD-42A8-ACAE-9D9F6BEF36A9}" dt="2023-11-25T14:18:49.333" v="88" actId="478"/>
          <ac:spMkLst>
            <pc:docMk/>
            <pc:sldMk cId="143577181" sldId="2147481256"/>
            <ac:spMk id="48" creationId="{C158FDD7-5DBD-547D-7D96-0958ECB71E29}"/>
          </ac:spMkLst>
        </pc:spChg>
        <pc:spChg chg="mod">
          <ac:chgData name="Gavita Regunath" userId="52b12786-bde7-460e-afcb-073a1e12ae2f" providerId="ADAL" clId="{A1654854-56DD-42A8-ACAE-9D9F6BEF36A9}" dt="2023-11-25T14:18:55.923" v="90" actId="207"/>
          <ac:spMkLst>
            <pc:docMk/>
            <pc:sldMk cId="143577181" sldId="2147481256"/>
            <ac:spMk id="454" creationId="{C543A5A6-443D-05D4-0A5D-EFB151C440E9}"/>
          </ac:spMkLst>
        </pc:spChg>
        <pc:spChg chg="del">
          <ac:chgData name="Gavita Regunath" userId="52b12786-bde7-460e-afcb-073a1e12ae2f" providerId="ADAL" clId="{A1654854-56DD-42A8-ACAE-9D9F6BEF36A9}" dt="2023-11-25T14:18:47.220" v="87" actId="478"/>
          <ac:spMkLst>
            <pc:docMk/>
            <pc:sldMk cId="143577181" sldId="2147481256"/>
            <ac:spMk id="455" creationId="{E6363673-BCD3-E600-C2B9-1585972A1837}"/>
          </ac:spMkLst>
        </pc:spChg>
        <pc:picChg chg="add mod">
          <ac:chgData name="Gavita Regunath" userId="52b12786-bde7-460e-afcb-073a1e12ae2f" providerId="ADAL" clId="{A1654854-56DD-42A8-ACAE-9D9F6BEF36A9}" dt="2023-11-25T14:19:06.757" v="91" actId="1076"/>
          <ac:picMkLst>
            <pc:docMk/>
            <pc:sldMk cId="143577181" sldId="2147481256"/>
            <ac:picMk id="29" creationId="{89941BAD-1C3D-9CB3-B4C2-6FFEFE9E1A08}"/>
          </ac:picMkLst>
        </pc:picChg>
        <pc:picChg chg="add mod">
          <ac:chgData name="Gavita Regunath" userId="52b12786-bde7-460e-afcb-073a1e12ae2f" providerId="ADAL" clId="{A1654854-56DD-42A8-ACAE-9D9F6BEF36A9}" dt="2023-11-25T14:19:11.021" v="93" actId="1076"/>
          <ac:picMkLst>
            <pc:docMk/>
            <pc:sldMk cId="143577181" sldId="2147481256"/>
            <ac:picMk id="31" creationId="{2501F22B-76B6-455B-D8E6-0F15EFCBA061}"/>
          </ac:picMkLst>
        </pc:picChg>
        <pc:picChg chg="add mod">
          <ac:chgData name="Gavita Regunath" userId="52b12786-bde7-460e-afcb-073a1e12ae2f" providerId="ADAL" clId="{A1654854-56DD-42A8-ACAE-9D9F6BEF36A9}" dt="2023-11-25T14:19:08.164" v="92" actId="1076"/>
          <ac:picMkLst>
            <pc:docMk/>
            <pc:sldMk cId="143577181" sldId="2147481256"/>
            <ac:picMk id="45" creationId="{6A63904C-DC3B-6DBE-9B5B-925D83E7A6FF}"/>
          </ac:picMkLst>
        </pc:picChg>
        <pc:picChg chg="add mod">
          <ac:chgData name="Gavita Regunath" userId="52b12786-bde7-460e-afcb-073a1e12ae2f" providerId="ADAL" clId="{A1654854-56DD-42A8-ACAE-9D9F6BEF36A9}" dt="2023-11-25T14:18:44.896" v="86" actId="1076"/>
          <ac:picMkLst>
            <pc:docMk/>
            <pc:sldMk cId="143577181" sldId="2147481256"/>
            <ac:picMk id="46" creationId="{0E896239-9B4A-6D52-13F9-817F6FCDE3BF}"/>
          </ac:picMkLst>
        </pc:picChg>
      </pc:sldChg>
      <pc:sldChg chg="new del">
        <pc:chgData name="Gavita Regunath" userId="52b12786-bde7-460e-afcb-073a1e12ae2f" providerId="ADAL" clId="{A1654854-56DD-42A8-ACAE-9D9F6BEF36A9}" dt="2023-11-25T13:57:41.219" v="16" actId="47"/>
        <pc:sldMkLst>
          <pc:docMk/>
          <pc:sldMk cId="719643174" sldId="2147481256"/>
        </pc:sldMkLst>
      </pc:sldChg>
      <pc:sldChg chg="addSp delSp modSp new mod">
        <pc:chgData name="Gavita Regunath" userId="52b12786-bde7-460e-afcb-073a1e12ae2f" providerId="ADAL" clId="{A1654854-56DD-42A8-ACAE-9D9F6BEF36A9}" dt="2023-11-25T14:39:46.205" v="605" actId="1076"/>
        <pc:sldMkLst>
          <pc:docMk/>
          <pc:sldMk cId="1855920834" sldId="2147481257"/>
        </pc:sldMkLst>
        <pc:spChg chg="del">
          <ac:chgData name="Gavita Regunath" userId="52b12786-bde7-460e-afcb-073a1e12ae2f" providerId="ADAL" clId="{A1654854-56DD-42A8-ACAE-9D9F6BEF36A9}" dt="2023-11-25T14:39:14.254" v="568" actId="478"/>
          <ac:spMkLst>
            <pc:docMk/>
            <pc:sldMk cId="1855920834" sldId="2147481257"/>
            <ac:spMk id="2" creationId="{6E5EC56B-9A3A-96D2-A740-37C446F13A18}"/>
          </ac:spMkLst>
        </pc:spChg>
        <pc:spChg chg="add mod">
          <ac:chgData name="Gavita Regunath" userId="52b12786-bde7-460e-afcb-073a1e12ae2f" providerId="ADAL" clId="{A1654854-56DD-42A8-ACAE-9D9F6BEF36A9}" dt="2023-11-25T14:39:46.205" v="605" actId="1076"/>
          <ac:spMkLst>
            <pc:docMk/>
            <pc:sldMk cId="1855920834" sldId="2147481257"/>
            <ac:spMk id="3" creationId="{7152BCDE-2A80-9D02-4F84-8DCF6C36F9EE}"/>
          </ac:spMkLst>
        </pc:spChg>
        <pc:spChg chg="add mod">
          <ac:chgData name="Gavita Regunath" userId="52b12786-bde7-460e-afcb-073a1e12ae2f" providerId="ADAL" clId="{A1654854-56DD-42A8-ACAE-9D9F6BEF36A9}" dt="2023-11-25T14:39:44.303" v="604" actId="1076"/>
          <ac:spMkLst>
            <pc:docMk/>
            <pc:sldMk cId="1855920834" sldId="2147481257"/>
            <ac:spMk id="4" creationId="{04F1E8F5-C582-B6DE-4BD3-A7221B50F308}"/>
          </ac:spMkLst>
        </pc:spChg>
        <pc:spChg chg="add mod">
          <ac:chgData name="Gavita Regunath" userId="52b12786-bde7-460e-afcb-073a1e12ae2f" providerId="ADAL" clId="{A1654854-56DD-42A8-ACAE-9D9F6BEF36A9}" dt="2023-11-25T14:39:39.194" v="603" actId="1076"/>
          <ac:spMkLst>
            <pc:docMk/>
            <pc:sldMk cId="1855920834" sldId="2147481257"/>
            <ac:spMk id="5" creationId="{2A5EF84C-7811-8B67-885F-0B39062CA8A7}"/>
          </ac:spMkLst>
        </pc:spChg>
        <pc:spChg chg="add mod">
          <ac:chgData name="Gavita Regunath" userId="52b12786-bde7-460e-afcb-073a1e12ae2f" providerId="ADAL" clId="{A1654854-56DD-42A8-ACAE-9D9F6BEF36A9}" dt="2023-11-25T14:39:31.132" v="599" actId="20577"/>
          <ac:spMkLst>
            <pc:docMk/>
            <pc:sldMk cId="1855920834" sldId="2147481257"/>
            <ac:spMk id="6" creationId="{6F207638-4F6E-C7F5-7404-3AC726D7A224}"/>
          </ac:spMkLst>
        </pc:spChg>
      </pc:sldChg>
      <pc:sldChg chg="addSp delSp modSp new mod">
        <pc:chgData name="Gavita Regunath" userId="52b12786-bde7-460e-afcb-073a1e12ae2f" providerId="ADAL" clId="{A1654854-56DD-42A8-ACAE-9D9F6BEF36A9}" dt="2023-11-25T14:45:49.333" v="701" actId="1076"/>
        <pc:sldMkLst>
          <pc:docMk/>
          <pc:sldMk cId="3499288106" sldId="2147481258"/>
        </pc:sldMkLst>
        <pc:spChg chg="mod">
          <ac:chgData name="Gavita Regunath" userId="52b12786-bde7-460e-afcb-073a1e12ae2f" providerId="ADAL" clId="{A1654854-56DD-42A8-ACAE-9D9F6BEF36A9}" dt="2023-11-25T14:40:41.993" v="665" actId="20577"/>
          <ac:spMkLst>
            <pc:docMk/>
            <pc:sldMk cId="3499288106" sldId="2147481258"/>
            <ac:spMk id="2" creationId="{FDA9A0F0-382B-FBF3-1239-42021E46D0D2}"/>
          </ac:spMkLst>
        </pc:spChg>
        <pc:spChg chg="add del">
          <ac:chgData name="Gavita Regunath" userId="52b12786-bde7-460e-afcb-073a1e12ae2f" providerId="ADAL" clId="{A1654854-56DD-42A8-ACAE-9D9F6BEF36A9}" dt="2023-11-25T14:42:12.848" v="667" actId="22"/>
          <ac:spMkLst>
            <pc:docMk/>
            <pc:sldMk cId="3499288106" sldId="2147481258"/>
            <ac:spMk id="4" creationId="{ED5F3F8D-7228-E556-20C8-98358C6F8910}"/>
          </ac:spMkLst>
        </pc:spChg>
        <pc:spChg chg="add mod">
          <ac:chgData name="Gavita Regunath" userId="52b12786-bde7-460e-afcb-073a1e12ae2f" providerId="ADAL" clId="{A1654854-56DD-42A8-ACAE-9D9F6BEF36A9}" dt="2023-11-25T14:44:04.188" v="685" actId="1076"/>
          <ac:spMkLst>
            <pc:docMk/>
            <pc:sldMk cId="3499288106" sldId="2147481258"/>
            <ac:spMk id="6" creationId="{19A058D4-C4EC-6C8A-27A4-5CFCA8AA90F0}"/>
          </ac:spMkLst>
        </pc:spChg>
        <pc:spChg chg="add mod">
          <ac:chgData name="Gavita Regunath" userId="52b12786-bde7-460e-afcb-073a1e12ae2f" providerId="ADAL" clId="{A1654854-56DD-42A8-ACAE-9D9F6BEF36A9}" dt="2023-11-25T14:44:00.690" v="684" actId="1076"/>
          <ac:spMkLst>
            <pc:docMk/>
            <pc:sldMk cId="3499288106" sldId="2147481258"/>
            <ac:spMk id="8" creationId="{F82D119D-FBA8-5983-ED3A-395231D81199}"/>
          </ac:spMkLst>
        </pc:spChg>
        <pc:spChg chg="add mod">
          <ac:chgData name="Gavita Regunath" userId="52b12786-bde7-460e-afcb-073a1e12ae2f" providerId="ADAL" clId="{A1654854-56DD-42A8-ACAE-9D9F6BEF36A9}" dt="2023-11-25T14:43:47.165" v="682" actId="14100"/>
          <ac:spMkLst>
            <pc:docMk/>
            <pc:sldMk cId="3499288106" sldId="2147481258"/>
            <ac:spMk id="10" creationId="{DB9CCAE7-E458-CF4A-F1FC-5F4130F172EC}"/>
          </ac:spMkLst>
        </pc:spChg>
        <pc:spChg chg="add del mod">
          <ac:chgData name="Gavita Regunath" userId="52b12786-bde7-460e-afcb-073a1e12ae2f" providerId="ADAL" clId="{A1654854-56DD-42A8-ACAE-9D9F6BEF36A9}" dt="2023-11-25T14:44:25.402" v="690" actId="478"/>
          <ac:spMkLst>
            <pc:docMk/>
            <pc:sldMk cId="3499288106" sldId="2147481258"/>
            <ac:spMk id="13" creationId="{31A7A475-CFB5-82D1-A74D-355F6CA32CCD}"/>
          </ac:spMkLst>
        </pc:spChg>
        <pc:picChg chg="add del mod">
          <ac:chgData name="Gavita Regunath" userId="52b12786-bde7-460e-afcb-073a1e12ae2f" providerId="ADAL" clId="{A1654854-56DD-42A8-ACAE-9D9F6BEF36A9}" dt="2023-11-25T14:44:25.402" v="690" actId="478"/>
          <ac:picMkLst>
            <pc:docMk/>
            <pc:sldMk cId="3499288106" sldId="2147481258"/>
            <ac:picMk id="12" creationId="{E0C4A578-76D9-C590-CBD2-9B487A60D3BC}"/>
          </ac:picMkLst>
        </pc:picChg>
        <pc:picChg chg="add mod modCrop">
          <ac:chgData name="Gavita Regunath" userId="52b12786-bde7-460e-afcb-073a1e12ae2f" providerId="ADAL" clId="{A1654854-56DD-42A8-ACAE-9D9F6BEF36A9}" dt="2023-11-25T14:45:49.333" v="701" actId="1076"/>
          <ac:picMkLst>
            <pc:docMk/>
            <pc:sldMk cId="3499288106" sldId="2147481258"/>
            <ac:picMk id="15" creationId="{047B64F2-607C-9B42-B691-6CEBB993C413}"/>
          </ac:picMkLst>
        </pc:picChg>
      </pc:sldChg>
      <pc:sldChg chg="addSp delSp modSp new mod modClrScheme chgLayout">
        <pc:chgData name="Gavita Regunath" userId="52b12786-bde7-460e-afcb-073a1e12ae2f" providerId="ADAL" clId="{A1654854-56DD-42A8-ACAE-9D9F6BEF36A9}" dt="2023-11-25T15:17:19.129" v="716" actId="20577"/>
        <pc:sldMkLst>
          <pc:docMk/>
          <pc:sldMk cId="3332348172" sldId="2147481259"/>
        </pc:sldMkLst>
        <pc:spChg chg="del">
          <ac:chgData name="Gavita Regunath" userId="52b12786-bde7-460e-afcb-073a1e12ae2f" providerId="ADAL" clId="{A1654854-56DD-42A8-ACAE-9D9F6BEF36A9}" dt="2023-11-25T15:16:40.991" v="708" actId="6264"/>
          <ac:spMkLst>
            <pc:docMk/>
            <pc:sldMk cId="3332348172" sldId="2147481259"/>
            <ac:spMk id="2" creationId="{AED53BBE-6E90-6850-7067-CCF1B5DD1021}"/>
          </ac:spMkLst>
        </pc:spChg>
        <pc:spChg chg="add del mod ord">
          <ac:chgData name="Gavita Regunath" userId="52b12786-bde7-460e-afcb-073a1e12ae2f" providerId="ADAL" clId="{A1654854-56DD-42A8-ACAE-9D9F6BEF36A9}" dt="2023-11-25T15:16:46.373" v="709" actId="700"/>
          <ac:spMkLst>
            <pc:docMk/>
            <pc:sldMk cId="3332348172" sldId="2147481259"/>
            <ac:spMk id="3" creationId="{F8076DDF-6A33-1ACC-BF63-1A09C34D20CB}"/>
          </ac:spMkLst>
        </pc:spChg>
        <pc:spChg chg="add mod ord">
          <ac:chgData name="Gavita Regunath" userId="52b12786-bde7-460e-afcb-073a1e12ae2f" providerId="ADAL" clId="{A1654854-56DD-42A8-ACAE-9D9F6BEF36A9}" dt="2023-11-25T15:17:19.129" v="716" actId="20577"/>
          <ac:spMkLst>
            <pc:docMk/>
            <pc:sldMk cId="3332348172" sldId="2147481259"/>
            <ac:spMk id="4" creationId="{057E7E16-E2AF-66A9-D6B9-5579F6D1F84B}"/>
          </ac:spMkLst>
        </pc:spChg>
        <pc:spChg chg="add mod">
          <ac:chgData name="Gavita Regunath" userId="52b12786-bde7-460e-afcb-073a1e12ae2f" providerId="ADAL" clId="{A1654854-56DD-42A8-ACAE-9D9F6BEF36A9}" dt="2023-11-25T15:17:06.467" v="713" actId="207"/>
          <ac:spMkLst>
            <pc:docMk/>
            <pc:sldMk cId="3332348172" sldId="2147481259"/>
            <ac:spMk id="6" creationId="{A842C792-8366-861C-7826-D20513393F67}"/>
          </ac:spMkLst>
        </pc:spChg>
      </pc:sldChg>
      <pc:sldChg chg="addSp modSp new mod modAnim">
        <pc:chgData name="Gavita Regunath" userId="52b12786-bde7-460e-afcb-073a1e12ae2f" providerId="ADAL" clId="{A1654854-56DD-42A8-ACAE-9D9F6BEF36A9}" dt="2023-11-25T15:34:28.918" v="909" actId="14100"/>
        <pc:sldMkLst>
          <pc:docMk/>
          <pc:sldMk cId="238705838" sldId="2147481260"/>
        </pc:sldMkLst>
        <pc:spChg chg="mod">
          <ac:chgData name="Gavita Regunath" userId="52b12786-bde7-460e-afcb-073a1e12ae2f" providerId="ADAL" clId="{A1654854-56DD-42A8-ACAE-9D9F6BEF36A9}" dt="2023-11-25T15:19:09.370" v="765" actId="20577"/>
          <ac:spMkLst>
            <pc:docMk/>
            <pc:sldMk cId="238705838" sldId="2147481260"/>
            <ac:spMk id="2" creationId="{93713100-3B6D-882C-2830-3F7C1E05E429}"/>
          </ac:spMkLst>
        </pc:spChg>
        <pc:spChg chg="add mod">
          <ac:chgData name="Gavita Regunath" userId="52b12786-bde7-460e-afcb-073a1e12ae2f" providerId="ADAL" clId="{A1654854-56DD-42A8-ACAE-9D9F6BEF36A9}" dt="2023-11-25T15:20:39.118" v="783" actId="1076"/>
          <ac:spMkLst>
            <pc:docMk/>
            <pc:sldMk cId="238705838" sldId="2147481260"/>
            <ac:spMk id="4" creationId="{6EF76EC8-BA58-9311-2D1C-75579A6C970D}"/>
          </ac:spMkLst>
        </pc:spChg>
        <pc:spChg chg="add mod">
          <ac:chgData name="Gavita Regunath" userId="52b12786-bde7-460e-afcb-073a1e12ae2f" providerId="ADAL" clId="{A1654854-56DD-42A8-ACAE-9D9F6BEF36A9}" dt="2023-11-25T15:19:50.435" v="778" actId="1076"/>
          <ac:spMkLst>
            <pc:docMk/>
            <pc:sldMk cId="238705838" sldId="2147481260"/>
            <ac:spMk id="5" creationId="{BB88E163-8CD0-C44B-ADFD-188FCB9E89CB}"/>
          </ac:spMkLst>
        </pc:spChg>
        <pc:spChg chg="add mod">
          <ac:chgData name="Gavita Regunath" userId="52b12786-bde7-460e-afcb-073a1e12ae2f" providerId="ADAL" clId="{A1654854-56DD-42A8-ACAE-9D9F6BEF36A9}" dt="2023-11-25T15:26:17.538" v="890" actId="1582"/>
          <ac:spMkLst>
            <pc:docMk/>
            <pc:sldMk cId="238705838" sldId="2147481260"/>
            <ac:spMk id="7" creationId="{21E62F6D-B398-DF6A-AC3D-6C7065061775}"/>
          </ac:spMkLst>
        </pc:spChg>
        <pc:spChg chg="add mod">
          <ac:chgData name="Gavita Regunath" userId="52b12786-bde7-460e-afcb-073a1e12ae2f" providerId="ADAL" clId="{A1654854-56DD-42A8-ACAE-9D9F6BEF36A9}" dt="2023-11-25T15:34:28.918" v="909" actId="14100"/>
          <ac:spMkLst>
            <pc:docMk/>
            <pc:sldMk cId="238705838" sldId="2147481260"/>
            <ac:spMk id="8" creationId="{B8EA1831-AF6F-7360-01D0-9ADE679A1DB5}"/>
          </ac:spMkLst>
        </pc:spChg>
        <pc:picChg chg="add mod">
          <ac:chgData name="Gavita Regunath" userId="52b12786-bde7-460e-afcb-073a1e12ae2f" providerId="ADAL" clId="{A1654854-56DD-42A8-ACAE-9D9F6BEF36A9}" dt="2023-11-25T15:20:58.257" v="789" actId="14100"/>
          <ac:picMkLst>
            <pc:docMk/>
            <pc:sldMk cId="238705838" sldId="2147481260"/>
            <ac:picMk id="6" creationId="{6F30CB6A-0532-FE2D-3144-66AD310AA2FE}"/>
          </ac:picMkLst>
        </pc:picChg>
      </pc:sldChg>
      <pc:sldChg chg="addSp delSp modSp new mod chgLayout">
        <pc:chgData name="Gavita Regunath" userId="52b12786-bde7-460e-afcb-073a1e12ae2f" providerId="ADAL" clId="{A1654854-56DD-42A8-ACAE-9D9F6BEF36A9}" dt="2023-11-25T15:35:57.879" v="915" actId="14100"/>
        <pc:sldMkLst>
          <pc:docMk/>
          <pc:sldMk cId="2085662691" sldId="2147481261"/>
        </pc:sldMkLst>
        <pc:spChg chg="mod ord">
          <ac:chgData name="Gavita Regunath" userId="52b12786-bde7-460e-afcb-073a1e12ae2f" providerId="ADAL" clId="{A1654854-56DD-42A8-ACAE-9D9F6BEF36A9}" dt="2023-11-25T15:33:13.975" v="901" actId="700"/>
          <ac:spMkLst>
            <pc:docMk/>
            <pc:sldMk cId="2085662691" sldId="2147481261"/>
            <ac:spMk id="2" creationId="{897E36F9-32FA-C9BC-7D98-076C62DEC415}"/>
          </ac:spMkLst>
        </pc:spChg>
        <pc:spChg chg="add del">
          <ac:chgData name="Gavita Regunath" userId="52b12786-bde7-460e-afcb-073a1e12ae2f" providerId="ADAL" clId="{A1654854-56DD-42A8-ACAE-9D9F6BEF36A9}" dt="2023-11-25T15:21:32.953" v="793" actId="22"/>
          <ac:spMkLst>
            <pc:docMk/>
            <pc:sldMk cId="2085662691" sldId="2147481261"/>
            <ac:spMk id="6" creationId="{5F7C9A37-9B51-0523-091D-7BBFE2DE5083}"/>
          </ac:spMkLst>
        </pc:spChg>
        <pc:spChg chg="add mod">
          <ac:chgData name="Gavita Regunath" userId="52b12786-bde7-460e-afcb-073a1e12ae2f" providerId="ADAL" clId="{A1654854-56DD-42A8-ACAE-9D9F6BEF36A9}" dt="2023-11-25T15:35:47.939" v="912" actId="20577"/>
          <ac:spMkLst>
            <pc:docMk/>
            <pc:sldMk cId="2085662691" sldId="2147481261"/>
            <ac:spMk id="8" creationId="{F179DBE9-9F75-9C4D-4B9E-79ABCA5FC8E6}"/>
          </ac:spMkLst>
        </pc:spChg>
        <pc:spChg chg="add del mod">
          <ac:chgData name="Gavita Regunath" userId="52b12786-bde7-460e-afcb-073a1e12ae2f" providerId="ADAL" clId="{A1654854-56DD-42A8-ACAE-9D9F6BEF36A9}" dt="2023-11-25T15:22:22.322" v="838" actId="22"/>
          <ac:spMkLst>
            <pc:docMk/>
            <pc:sldMk cId="2085662691" sldId="2147481261"/>
            <ac:spMk id="10" creationId="{11B1ADF4-1298-B60C-283A-3716A8E02B02}"/>
          </ac:spMkLst>
        </pc:spChg>
        <pc:spChg chg="add mod">
          <ac:chgData name="Gavita Regunath" userId="52b12786-bde7-460e-afcb-073a1e12ae2f" providerId="ADAL" clId="{A1654854-56DD-42A8-ACAE-9D9F6BEF36A9}" dt="2023-11-25T15:22:27.785" v="840" actId="1076"/>
          <ac:spMkLst>
            <pc:docMk/>
            <pc:sldMk cId="2085662691" sldId="2147481261"/>
            <ac:spMk id="12" creationId="{169053D1-2DE1-964C-C9F0-3EC1ACCA7478}"/>
          </ac:spMkLst>
        </pc:spChg>
        <pc:spChg chg="add mod">
          <ac:chgData name="Gavita Regunath" userId="52b12786-bde7-460e-afcb-073a1e12ae2f" providerId="ADAL" clId="{A1654854-56DD-42A8-ACAE-9D9F6BEF36A9}" dt="2023-11-25T15:33:30.777" v="903" actId="1076"/>
          <ac:spMkLst>
            <pc:docMk/>
            <pc:sldMk cId="2085662691" sldId="2147481261"/>
            <ac:spMk id="13" creationId="{02663100-DE96-72F4-B4E4-7EFF4B62207B}"/>
          </ac:spMkLst>
        </pc:spChg>
        <pc:spChg chg="add mod">
          <ac:chgData name="Gavita Regunath" userId="52b12786-bde7-460e-afcb-073a1e12ae2f" providerId="ADAL" clId="{A1654854-56DD-42A8-ACAE-9D9F6BEF36A9}" dt="2023-11-25T15:35:57.879" v="915" actId="14100"/>
          <ac:spMkLst>
            <pc:docMk/>
            <pc:sldMk cId="2085662691" sldId="2147481261"/>
            <ac:spMk id="14" creationId="{80C1263E-EB08-01B5-8AA7-36D5BE2388E5}"/>
          </ac:spMkLst>
        </pc:spChg>
        <pc:picChg chg="add del mod">
          <ac:chgData name="Gavita Regunath" userId="52b12786-bde7-460e-afcb-073a1e12ae2f" providerId="ADAL" clId="{A1654854-56DD-42A8-ACAE-9D9F6BEF36A9}" dt="2023-11-25T15:21:08.748" v="791" actId="478"/>
          <ac:picMkLst>
            <pc:docMk/>
            <pc:sldMk cId="2085662691" sldId="2147481261"/>
            <ac:picMk id="4" creationId="{7CC726C7-6570-B91B-23D5-4AE7577D9E53}"/>
          </ac:picMkLst>
        </pc:picChg>
      </pc:sldChg>
      <pc:sldChg chg="addSp delSp modSp new mod">
        <pc:chgData name="Gavita Regunath" userId="52b12786-bde7-460e-afcb-073a1e12ae2f" providerId="ADAL" clId="{A1654854-56DD-42A8-ACAE-9D9F6BEF36A9}" dt="2023-11-25T15:44:39.493" v="951"/>
        <pc:sldMkLst>
          <pc:docMk/>
          <pc:sldMk cId="1593193392" sldId="2147481262"/>
        </pc:sldMkLst>
        <pc:spChg chg="mod">
          <ac:chgData name="Gavita Regunath" userId="52b12786-bde7-460e-afcb-073a1e12ae2f" providerId="ADAL" clId="{A1654854-56DD-42A8-ACAE-9D9F6BEF36A9}" dt="2023-11-25T15:23:29.166" v="884" actId="20577"/>
          <ac:spMkLst>
            <pc:docMk/>
            <pc:sldMk cId="1593193392" sldId="2147481262"/>
            <ac:spMk id="2" creationId="{231CF817-E183-AC65-7D5C-B4C2E9743E5C}"/>
          </ac:spMkLst>
        </pc:spChg>
        <pc:spChg chg="add del">
          <ac:chgData name="Gavita Regunath" userId="52b12786-bde7-460e-afcb-073a1e12ae2f" providerId="ADAL" clId="{A1654854-56DD-42A8-ACAE-9D9F6BEF36A9}" dt="2023-11-25T15:42:34.904" v="917" actId="22"/>
          <ac:spMkLst>
            <pc:docMk/>
            <pc:sldMk cId="1593193392" sldId="2147481262"/>
            <ac:spMk id="4" creationId="{ECCF3CE7-A6B9-6CC8-601E-DA5F686EB52B}"/>
          </ac:spMkLst>
        </pc:spChg>
        <pc:spChg chg="add mod">
          <ac:chgData name="Gavita Regunath" userId="52b12786-bde7-460e-afcb-073a1e12ae2f" providerId="ADAL" clId="{A1654854-56DD-42A8-ACAE-9D9F6BEF36A9}" dt="2023-11-25T15:44:34.139" v="950" actId="1076"/>
          <ac:spMkLst>
            <pc:docMk/>
            <pc:sldMk cId="1593193392" sldId="2147481262"/>
            <ac:spMk id="6" creationId="{E012EA55-4A33-8640-7A2D-575DDDF3E370}"/>
          </ac:spMkLst>
        </pc:spChg>
        <pc:spChg chg="add mod">
          <ac:chgData name="Gavita Regunath" userId="52b12786-bde7-460e-afcb-073a1e12ae2f" providerId="ADAL" clId="{A1654854-56DD-42A8-ACAE-9D9F6BEF36A9}" dt="2023-11-25T15:44:39.493" v="951"/>
          <ac:spMkLst>
            <pc:docMk/>
            <pc:sldMk cId="1593193392" sldId="2147481262"/>
            <ac:spMk id="7" creationId="{0EAB5A13-D1DE-7D11-8611-46CBB6AC06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Adapting a pre-trained language model to a specific task or domain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training on a smaller, task-specific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of Fine-tuning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performance on the target task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Saves time and computational resources compared to training from scratch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 learning: capitalizes on knowledge gained from general pre-training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610f0f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610f0f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1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process of 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Load PDFs and extract the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Chunk our PDFS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of those chunks will be converted into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Embeddings = vector representation (numerical representation) of text which captures the meaning of your text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These are then stored in vector database/knowledge 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User ask question which will also go through the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Semantic search is then done to match the meaning of our question to the vector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The results of this will be ranked and sent across to LLM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makes it extremely easy to do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5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58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3B9A9-F495-44EC-B634-F3A6BDCADD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8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1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allabtai.com/prompt-engineering-tips-zero-one-and-few-shot-prompt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71657-format-computer-file-pdf-document-ic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hyperlink" Target="https://saturncloud.io/docs/examples/python/production/qs-py-dashboard-streamlit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11" Type="http://schemas.openxmlformats.org/officeDocument/2006/relationships/image" Target="../media/image9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www.freepngimg.com/png/71657-format-computer-file-pdf-document-icon" TargetMode="External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podfeet.com/blog/tag/microsoft/" TargetMode="External"/><Relationship Id="rId7" Type="http://schemas.openxmlformats.org/officeDocument/2006/relationships/hyperlink" Target="https://swimburger.net/blog/azure/azure-has-a-new-logo-but-where-do-you-download-it-her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jpg"/><Relationship Id="rId5" Type="http://schemas.openxmlformats.org/officeDocument/2006/relationships/hyperlink" Target="https://logodix.com/openai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marinedatascience.co/software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openai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swimburger.net/blog/azure/azure-has-a-new-logo-but-where-do-you-download-it-here" TargetMode="External"/><Relationship Id="rId4" Type="http://schemas.openxmlformats.org/officeDocument/2006/relationships/image" Target="../media/image9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businesswire.com/news/home/20200616005364/en/Streamlit-Raises-21M-Series-Funding-GGV-Capital/?feedref=JjAwJuNHiystnCoBq_hl-fqXyBvmekC3Xq1G1wQ7hjMFbZM1ntlKeK-8bUzJqFSVSfe41V1BKA-b6v2ZVrSSNs-dUYKiDvY7XniNSqv88QcY1Ge_vf9QIMZ4alzIf_0HlyE0C4hZhHVlTvKnn0d0vQ==" TargetMode="External"/><Relationship Id="rId4" Type="http://schemas.openxmlformats.org/officeDocument/2006/relationships/image" Target="../media/image10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9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4F3F8-68BB-DF82-E00E-D27A142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Methods to improve the usage and performance of LLM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5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5" y="1207177"/>
            <a:ext cx="5784573" cy="459173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Prompt engineering is the art of using natural language to get the results you are looking from the model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B9138943-4736-FEBC-04A9-44A6A8BE3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057"/>
          <a:stretch/>
        </p:blipFill>
        <p:spPr>
          <a:xfrm>
            <a:off x="1589" y="0"/>
            <a:ext cx="56014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9728-9914-3A9B-3853-ACB4B4DECB73}"/>
              </a:ext>
            </a:extLst>
          </p:cNvPr>
          <p:cNvSpPr txBox="1"/>
          <p:nvPr/>
        </p:nvSpPr>
        <p:spPr>
          <a:xfrm>
            <a:off x="329936" y="2890392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40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7A4F-F6B8-F36B-14F0-F92B7ED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	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A13F-6564-67EC-CC10-77F76E733C86}"/>
              </a:ext>
            </a:extLst>
          </p:cNvPr>
          <p:cNvSpPr txBox="1"/>
          <p:nvPr/>
        </p:nvSpPr>
        <p:spPr>
          <a:xfrm>
            <a:off x="1171074" y="812259"/>
            <a:ext cx="9849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 policyholder submitted a claim for water damage in their home. The leak started from a burst pipe in the kitchen, which damaged the wooden flooring and cabinets. The policy covers water damage resulting from plumbing issues. The estimated repair cost is £5,000."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011C-C2C9-A612-5A3E-AE516A12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58" y="1858699"/>
            <a:ext cx="9196466" cy="146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7ED7E-FF15-9F62-6BD6-75F9A3BE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8" y="3367964"/>
            <a:ext cx="9196466" cy="166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9D304-E344-4547-A61A-915186D8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958" y="5005781"/>
            <a:ext cx="9196466" cy="17890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019C5-BC73-E7AB-6848-CE9209C3FD6F}"/>
              </a:ext>
            </a:extLst>
          </p:cNvPr>
          <p:cNvGrpSpPr/>
          <p:nvPr/>
        </p:nvGrpSpPr>
        <p:grpSpPr>
          <a:xfrm>
            <a:off x="263290" y="2113613"/>
            <a:ext cx="1214203" cy="4605633"/>
            <a:chOff x="263290" y="2113613"/>
            <a:chExt cx="1214203" cy="46056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C7975158-0CA6-D0E9-7C92-C13934B98F93}"/>
                </a:ext>
              </a:extLst>
            </p:cNvPr>
            <p:cNvSpPr/>
            <p:nvPr/>
          </p:nvSpPr>
          <p:spPr>
            <a:xfrm rot="5400000">
              <a:off x="-959445" y="3906173"/>
              <a:ext cx="3659673" cy="813216"/>
            </a:xfrm>
            <a:prstGeom prst="rightArrow">
              <a:avLst>
                <a:gd name="adj1" fmla="val 50000"/>
                <a:gd name="adj2" fmla="val 758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C22E7-1BCF-BABA-07DD-736BB6AB96A1}"/>
                </a:ext>
              </a:extLst>
            </p:cNvPr>
            <p:cNvSpPr txBox="1"/>
            <p:nvPr/>
          </p:nvSpPr>
          <p:spPr>
            <a:xfrm>
              <a:off x="263290" y="2113613"/>
              <a:ext cx="1214203" cy="30777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Basic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53E764-7583-64A7-C21C-51E533E3ED79}"/>
                </a:ext>
              </a:extLst>
            </p:cNvPr>
            <p:cNvSpPr txBox="1"/>
            <p:nvPr/>
          </p:nvSpPr>
          <p:spPr>
            <a:xfrm>
              <a:off x="263290" y="6196026"/>
              <a:ext cx="1214203" cy="52322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With detail and context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4C6F6A8A-2177-0C75-59E5-783E24C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with in-context learning</a:t>
            </a:r>
            <a:endParaRPr lang="en-GB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40695B7-E59C-17AB-1C82-5C95B45AF6F8}"/>
              </a:ext>
            </a:extLst>
          </p:cNvPr>
          <p:cNvSpPr txBox="1"/>
          <p:nvPr/>
        </p:nvSpPr>
        <p:spPr>
          <a:xfrm>
            <a:off x="928183" y="1834569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Zero-shot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Arial"/>
                <a:sym typeface="Arial"/>
              </a:rPr>
              <a:t>: Predicting with no sample provided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D423A9-C852-25CF-E187-0FCC74C767FA}"/>
              </a:ext>
            </a:extLst>
          </p:cNvPr>
          <p:cNvSpPr txBox="1"/>
          <p:nvPr/>
        </p:nvSpPr>
        <p:spPr>
          <a:xfrm>
            <a:off x="911424" y="3429000"/>
            <a:ext cx="4972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One-shot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one sample provided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369E1-D367-2E56-E3C3-C7BE92009193}"/>
              </a:ext>
            </a:extLst>
          </p:cNvPr>
          <p:cNvSpPr txBox="1"/>
          <p:nvPr/>
        </p:nvSpPr>
        <p:spPr>
          <a:xfrm>
            <a:off x="966926" y="5177690"/>
            <a:ext cx="4933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Few-shot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Predicting with a few samples provided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87B7AF3-4973-FEF8-BDA9-8233D03A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69" y="1679818"/>
            <a:ext cx="5709496" cy="10820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DDD662-317A-36E6-A861-F17BA17E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24" y="2916183"/>
            <a:ext cx="5765413" cy="157133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C3F3F4-7707-09B2-087C-B4E0A1ADC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069" y="4622605"/>
            <a:ext cx="5800117" cy="2091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BEC77-6FC6-8048-C5C3-625F0A74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238" y="61051"/>
            <a:ext cx="1151277" cy="15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D16C-D847-6A0C-4431-E2735E78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6" y="111833"/>
            <a:ext cx="4798392" cy="473748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“</a:t>
            </a:r>
            <a:r>
              <a:rPr lang="en-US" dirty="0"/>
              <a:t>The hottest new programming language is English</a:t>
            </a:r>
            <a:r>
              <a:rPr lang="en-US" sz="6000" dirty="0">
                <a:solidFill>
                  <a:schemeClr val="accent1"/>
                </a:solidFill>
              </a:rPr>
              <a:t>”</a:t>
            </a:r>
            <a:endParaRPr lang="en-GB" sz="6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AD6A-A7E4-49B0-5073-A4BC75D0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r="26316"/>
          <a:stretch/>
        </p:blipFill>
        <p:spPr>
          <a:xfrm>
            <a:off x="5810330" y="-16990"/>
            <a:ext cx="6380083" cy="691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CCBE6-5AFE-8E81-CAD5-C53EB83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9" y="4624627"/>
            <a:ext cx="1986682" cy="1986682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61F1B-8FFA-1D75-9A35-D509F079369E}"/>
              </a:ext>
            </a:extLst>
          </p:cNvPr>
          <p:cNvSpPr txBox="1"/>
          <p:nvPr/>
        </p:nvSpPr>
        <p:spPr>
          <a:xfrm>
            <a:off x="2285451" y="5785047"/>
            <a:ext cx="345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Andrej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Karpathy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(Former) Director of AI at Tesla</a:t>
            </a:r>
          </a:p>
        </p:txBody>
      </p:sp>
    </p:spTree>
    <p:extLst>
      <p:ext uri="{BB962C8B-B14F-4D97-AF65-F5344CB8AC3E}">
        <p14:creationId xmlns:p14="http://schemas.microsoft.com/office/powerpoint/2010/main" val="2958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LLM embeddings with open source models in PostgresML – PostgresML">
            <a:extLst>
              <a:ext uri="{FF2B5EF4-FFF2-40B4-BE49-F238E27FC236}">
                <a16:creationId xmlns:a16="http://schemas.microsoft.com/office/drawing/2014/main" id="{105D81C2-96EF-2E69-89E6-40E98EFF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3"/>
          <a:stretch/>
        </p:blipFill>
        <p:spPr bwMode="auto">
          <a:xfrm>
            <a:off x="6096001" y="-57647"/>
            <a:ext cx="6305385" cy="6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217D4-5CD1-416E-FC55-CEAAF5936041}"/>
              </a:ext>
            </a:extLst>
          </p:cNvPr>
          <p:cNvSpPr txBox="1">
            <a:spLocks/>
          </p:cNvSpPr>
          <p:nvPr/>
        </p:nvSpPr>
        <p:spPr>
          <a:xfrm>
            <a:off x="1588" y="1133133"/>
            <a:ext cx="6052930" cy="459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 typeface="DM Sans Medium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sym typeface="DM Sans Medium"/>
              </a:rPr>
              <a:t>Framework that combines information retrieval and text generation to produce more accurate and contextually relevant responses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sym typeface="DM Sans Medium"/>
              </a:rPr>
              <a:t>”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B12740"/>
              </a:solidFill>
              <a:effectLst/>
              <a:uLnTx/>
              <a:uFillTx/>
              <a:latin typeface="DM Sans Medium"/>
              <a:sym typeface="DM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D80F-53B1-BD39-6DF6-72761E480DA4}"/>
              </a:ext>
            </a:extLst>
          </p:cNvPr>
          <p:cNvSpPr txBox="1"/>
          <p:nvPr/>
        </p:nvSpPr>
        <p:spPr>
          <a:xfrm>
            <a:off x="6944072" y="2790998"/>
            <a:ext cx="4944717" cy="107721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438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B3D96F4-9A7B-CDDC-728A-CA83B8B88A78}"/>
              </a:ext>
            </a:extLst>
          </p:cNvPr>
          <p:cNvSpPr txBox="1"/>
          <p:nvPr/>
        </p:nvSpPr>
        <p:spPr>
          <a:xfrm>
            <a:off x="6017884" y="1819020"/>
            <a:ext cx="501538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151"/>
              </a:buClr>
              <a:buSzPts val="4000"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Fine-tuning is about adapting a pre-trained language model to a specific task or domain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DM Sans Medium"/>
                <a:ea typeface="+mn-ea"/>
                <a:cs typeface="Arial" panose="020B0604020202020204" pitchFamily="34" charset="0"/>
                <a:sym typeface="DM Sans Medium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85000"/>
                  <a:lumOff val="15000"/>
                </a:srgbClr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8C482CAE-B2D8-E2BE-268A-CA160430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447" y="556353"/>
            <a:ext cx="599905" cy="6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C36F78-EA6E-BC1F-C348-12305F606340}"/>
              </a:ext>
            </a:extLst>
          </p:cNvPr>
          <p:cNvSpPr txBox="1"/>
          <p:nvPr/>
        </p:nvSpPr>
        <p:spPr>
          <a:xfrm>
            <a:off x="132218" y="1249004"/>
            <a:ext cx="220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Domain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Small Set of Labeled Data</a:t>
            </a:r>
          </a:p>
        </p:txBody>
      </p:sp>
      <p:pic>
        <p:nvPicPr>
          <p:cNvPr id="12" name="Picture 10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84706AD1-02F7-ED0B-3F0A-FCDAB31A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6" y="4116909"/>
            <a:ext cx="1717421" cy="18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18A44-86F6-57D7-A69C-F6D8BA013BFA}"/>
              </a:ext>
            </a:extLst>
          </p:cNvPr>
          <p:cNvSpPr txBox="1"/>
          <p:nvPr/>
        </p:nvSpPr>
        <p:spPr>
          <a:xfrm>
            <a:off x="1590352" y="6110257"/>
            <a:ext cx="2479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Fine-Tuned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Perform any domain-specific NLP tasks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093E-E805-671A-150C-B2E7507B4185}"/>
              </a:ext>
            </a:extLst>
          </p:cNvPr>
          <p:cNvSpPr txBox="1"/>
          <p:nvPr/>
        </p:nvSpPr>
        <p:spPr>
          <a:xfrm>
            <a:off x="1158728" y="5772569"/>
            <a:ext cx="339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Model parameters adjusted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2A77B-A9B0-9C99-E056-696D06CA5DB5}"/>
              </a:ext>
            </a:extLst>
          </p:cNvPr>
          <p:cNvCxnSpPr>
            <a:cxnSpLocks/>
          </p:cNvCxnSpPr>
          <p:nvPr/>
        </p:nvCxnSpPr>
        <p:spPr>
          <a:xfrm>
            <a:off x="1645299" y="903626"/>
            <a:ext cx="57776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756AA-1AF9-749D-C2FB-1305DB01495F}"/>
              </a:ext>
            </a:extLst>
          </p:cNvPr>
          <p:cNvCxnSpPr>
            <a:cxnSpLocks/>
          </p:cNvCxnSpPr>
          <p:nvPr/>
        </p:nvCxnSpPr>
        <p:spPr>
          <a:xfrm>
            <a:off x="2771327" y="1367851"/>
            <a:ext cx="3" cy="6844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FC89C-D67F-70B4-206C-4F8C7ED369A3}"/>
              </a:ext>
            </a:extLst>
          </p:cNvPr>
          <p:cNvCxnSpPr>
            <a:cxnSpLocks/>
          </p:cNvCxnSpPr>
          <p:nvPr/>
        </p:nvCxnSpPr>
        <p:spPr>
          <a:xfrm>
            <a:off x="2749023" y="3236701"/>
            <a:ext cx="0" cy="10386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4E14DD-D51C-D138-986A-1E80D4F61F4F}"/>
              </a:ext>
            </a:extLst>
          </p:cNvPr>
          <p:cNvSpPr txBox="1"/>
          <p:nvPr/>
        </p:nvSpPr>
        <p:spPr>
          <a:xfrm>
            <a:off x="2346649" y="747743"/>
            <a:ext cx="12273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LLM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E0922-C7AA-7B18-A5D0-7F774860246E}"/>
              </a:ext>
            </a:extLst>
          </p:cNvPr>
          <p:cNvSpPr txBox="1"/>
          <p:nvPr/>
        </p:nvSpPr>
        <p:spPr>
          <a:xfrm>
            <a:off x="2036936" y="2825524"/>
            <a:ext cx="14241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Fine-tuning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A395B-D2A3-BFCF-6FB1-2AC7D81D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868" y="2052339"/>
            <a:ext cx="1717421" cy="1144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753F-220E-57A8-0F88-38A09A6E74C6}"/>
              </a:ext>
            </a:extLst>
          </p:cNvPr>
          <p:cNvSpPr txBox="1"/>
          <p:nvPr/>
        </p:nvSpPr>
        <p:spPr>
          <a:xfrm>
            <a:off x="6053219" y="501523"/>
            <a:ext cx="4944717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25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0;p60">
            <a:extLst>
              <a:ext uri="{FF2B5EF4-FFF2-40B4-BE49-F238E27FC236}">
                <a16:creationId xmlns:a16="http://schemas.microsoft.com/office/drawing/2014/main" id="{68036078-B8DA-ADD5-641A-FFEA81636572}"/>
              </a:ext>
            </a:extLst>
          </p:cNvPr>
          <p:cNvSpPr/>
          <p:nvPr/>
        </p:nvSpPr>
        <p:spPr>
          <a:xfrm>
            <a:off x="2938179" y="2461170"/>
            <a:ext cx="1621731" cy="803560"/>
          </a:xfrm>
          <a:prstGeom prst="rect">
            <a:avLst/>
          </a:prstGeom>
          <a:solidFill>
            <a:srgbClr val="A966FF"/>
          </a:solidFill>
          <a:ln>
            <a:noFill/>
          </a:ln>
          <a:effectLst>
            <a:outerShdw blurRad="1000125" dist="19050" dir="5580000" algn="bl" rotWithShape="0">
              <a:srgbClr val="A966FF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Prompt Engineering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375;p60">
            <a:extLst>
              <a:ext uri="{FF2B5EF4-FFF2-40B4-BE49-F238E27FC236}">
                <a16:creationId xmlns:a16="http://schemas.microsoft.com/office/drawing/2014/main" id="{3BA0A739-5CCD-AFD3-47CE-D87C223C158C}"/>
              </a:ext>
            </a:extLst>
          </p:cNvPr>
          <p:cNvSpPr/>
          <p:nvPr/>
        </p:nvSpPr>
        <p:spPr>
          <a:xfrm>
            <a:off x="672772" y="2461170"/>
            <a:ext cx="1621732" cy="803560"/>
          </a:xfrm>
          <a:prstGeom prst="roundRect">
            <a:avLst>
              <a:gd name="adj" fmla="val 16667"/>
            </a:avLst>
          </a:prstGeom>
          <a:solidFill>
            <a:srgbClr val="DA4478"/>
          </a:solidFill>
          <a:ln>
            <a:noFill/>
          </a:ln>
          <a:effectLst>
            <a:outerShdw blurRad="1000125" dist="19050" dir="5580000" algn="bl" rotWithShape="0">
              <a:srgbClr val="DA4478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Select a Foundational Model (LLM)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373;p60">
            <a:extLst>
              <a:ext uri="{FF2B5EF4-FFF2-40B4-BE49-F238E27FC236}">
                <a16:creationId xmlns:a16="http://schemas.microsoft.com/office/drawing/2014/main" id="{C36894F2-8AD7-572E-31B5-CE2111104DBC}"/>
              </a:ext>
            </a:extLst>
          </p:cNvPr>
          <p:cNvSpPr/>
          <p:nvPr/>
        </p:nvSpPr>
        <p:spPr>
          <a:xfrm>
            <a:off x="5203587" y="2461170"/>
            <a:ext cx="1476929" cy="803560"/>
          </a:xfrm>
          <a:prstGeom prst="rect">
            <a:avLst/>
          </a:prstGeom>
          <a:solidFill>
            <a:srgbClr val="179BE2"/>
          </a:solidFill>
          <a:ln>
            <a:noFill/>
          </a:ln>
          <a:effectLst>
            <a:outerShdw blurRad="1000125" dist="19050" dir="5580000" algn="bl" rotWithShape="0">
              <a:srgbClr val="179BE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Evaluation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374;p60">
            <a:extLst>
              <a:ext uri="{FF2B5EF4-FFF2-40B4-BE49-F238E27FC236}">
                <a16:creationId xmlns:a16="http://schemas.microsoft.com/office/drawing/2014/main" id="{7C92B706-99BA-73F3-BC64-DEC0923DD276}"/>
              </a:ext>
            </a:extLst>
          </p:cNvPr>
          <p:cNvSpPr/>
          <p:nvPr/>
        </p:nvSpPr>
        <p:spPr>
          <a:xfrm>
            <a:off x="7324191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Good?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389;p60">
            <a:extLst>
              <a:ext uri="{FF2B5EF4-FFF2-40B4-BE49-F238E27FC236}">
                <a16:creationId xmlns:a16="http://schemas.microsoft.com/office/drawing/2014/main" id="{A24D81D7-458E-EBA4-09B0-15232FD93B15}"/>
              </a:ext>
            </a:extLst>
          </p:cNvPr>
          <p:cNvSpPr/>
          <p:nvPr/>
        </p:nvSpPr>
        <p:spPr>
          <a:xfrm>
            <a:off x="9771373" y="2135568"/>
            <a:ext cx="1776000" cy="1454767"/>
          </a:xfrm>
          <a:prstGeom prst="flowChartDecision">
            <a:avLst/>
          </a:prstGeom>
          <a:solidFill>
            <a:srgbClr val="4D866C"/>
          </a:solidFill>
          <a:ln>
            <a:noFill/>
          </a:ln>
          <a:effectLst>
            <a:outerShdw blurRad="1000125" dist="19050" dir="5580000" algn="bl" rotWithShape="0">
              <a:srgbClr val="4D866C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Enough Data?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67A15-A007-3E75-2D05-671160B681C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2294504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2A0B3-5CB0-FAC9-4BF7-6A42AF5AEF62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559911" y="2862950"/>
            <a:ext cx="64367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8B516C-77B1-359A-6E40-C5FEF8EEAC3D}"/>
              </a:ext>
            </a:extLst>
          </p:cNvPr>
          <p:cNvCxnSpPr>
            <a:endCxn id="6" idx="1"/>
          </p:cNvCxnSpPr>
          <p:nvPr/>
        </p:nvCxnSpPr>
        <p:spPr>
          <a:xfrm>
            <a:off x="6680516" y="2862951"/>
            <a:ext cx="643676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5A2D4-4B34-93DA-C32F-B4C3315A192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100192" y="2862951"/>
            <a:ext cx="67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Google Shape;386;p60">
            <a:extLst>
              <a:ext uri="{FF2B5EF4-FFF2-40B4-BE49-F238E27FC236}">
                <a16:creationId xmlns:a16="http://schemas.microsoft.com/office/drawing/2014/main" id="{CF42B4B9-0745-B5ED-A89A-0B7A82FE31E3}"/>
              </a:ext>
            </a:extLst>
          </p:cNvPr>
          <p:cNvSpPr/>
          <p:nvPr/>
        </p:nvSpPr>
        <p:spPr>
          <a:xfrm>
            <a:off x="9563601" y="497513"/>
            <a:ext cx="2161989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Retrieval Augmented Generation (RAG)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sp>
        <p:nvSpPr>
          <p:cNvPr id="37" name="Google Shape;387;p60">
            <a:extLst>
              <a:ext uri="{FF2B5EF4-FFF2-40B4-BE49-F238E27FC236}">
                <a16:creationId xmlns:a16="http://schemas.microsoft.com/office/drawing/2014/main" id="{418E275E-3AC7-051A-D13C-C6BDFA6312BD}"/>
              </a:ext>
            </a:extLst>
          </p:cNvPr>
          <p:cNvSpPr/>
          <p:nvPr/>
        </p:nvSpPr>
        <p:spPr>
          <a:xfrm>
            <a:off x="9564595" y="4623191"/>
            <a:ext cx="2160000" cy="914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  <a:effectLst>
            <a:outerShdw blurRad="1000125" dist="19050" dir="5580000" algn="bl" rotWithShape="0">
              <a:srgbClr val="A64D79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M Sans"/>
                <a:cs typeface="DM Sans"/>
                <a:sym typeface="DM Sans"/>
              </a:rPr>
              <a:t>Fine Tuning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DM Sans"/>
              <a:cs typeface="DM Sans"/>
              <a:sym typeface="DM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8EB0F2-3B0D-FB8A-69F8-359545AE3BD3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flipH="1" flipV="1">
            <a:off x="10644596" y="1411913"/>
            <a:ext cx="14777" cy="7236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4D780-98C9-15B7-24C4-6992FA4EB6D5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flipH="1">
            <a:off x="10644596" y="3590335"/>
            <a:ext cx="14777" cy="10328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oogle Shape;393;p60">
            <a:extLst>
              <a:ext uri="{FF2B5EF4-FFF2-40B4-BE49-F238E27FC236}">
                <a16:creationId xmlns:a16="http://schemas.microsoft.com/office/drawing/2014/main" id="{A804C9EE-5642-39F5-31C0-FFC371868DBC}"/>
              </a:ext>
            </a:extLst>
          </p:cNvPr>
          <p:cNvCxnSpPr>
            <a:cxnSpLocks/>
            <a:stCxn id="5" idx="0"/>
            <a:endCxn id="36" idx="1"/>
          </p:cNvCxnSpPr>
          <p:nvPr/>
        </p:nvCxnSpPr>
        <p:spPr>
          <a:xfrm rot="5400000" flipH="1" flipV="1">
            <a:off x="6999599" y="-102832"/>
            <a:ext cx="1506457" cy="3621549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393;p60">
            <a:extLst>
              <a:ext uri="{FF2B5EF4-FFF2-40B4-BE49-F238E27FC236}">
                <a16:creationId xmlns:a16="http://schemas.microsoft.com/office/drawing/2014/main" id="{AFB5A9BB-386C-5EBD-B35F-AA3E6E0C4F08}"/>
              </a:ext>
            </a:extLst>
          </p:cNvPr>
          <p:cNvCxnSpPr>
            <a:cxnSpLocks/>
            <a:stCxn id="5" idx="2"/>
            <a:endCxn id="37" idx="1"/>
          </p:cNvCxnSpPr>
          <p:nvPr/>
        </p:nvCxnSpPr>
        <p:spPr>
          <a:xfrm rot="16200000" flipH="1">
            <a:off x="6845493" y="2361289"/>
            <a:ext cx="1815661" cy="3622544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" name="Google Shape;399;p60">
            <a:extLst>
              <a:ext uri="{FF2B5EF4-FFF2-40B4-BE49-F238E27FC236}">
                <a16:creationId xmlns:a16="http://schemas.microsoft.com/office/drawing/2014/main" id="{580463C0-66D7-AF5D-6391-13DB99A04AC3}"/>
              </a:ext>
            </a:extLst>
          </p:cNvPr>
          <p:cNvSpPr txBox="1"/>
          <p:nvPr/>
        </p:nvSpPr>
        <p:spPr>
          <a:xfrm>
            <a:off x="7408426" y="3324333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399;p60">
            <a:extLst>
              <a:ext uri="{FF2B5EF4-FFF2-40B4-BE49-F238E27FC236}">
                <a16:creationId xmlns:a16="http://schemas.microsoft.com/office/drawing/2014/main" id="{E3D87827-1919-593B-0EA7-7FE62373BC39}"/>
              </a:ext>
            </a:extLst>
          </p:cNvPr>
          <p:cNvSpPr txBox="1"/>
          <p:nvPr/>
        </p:nvSpPr>
        <p:spPr>
          <a:xfrm>
            <a:off x="10644595" y="3721514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399;p60">
            <a:extLst>
              <a:ext uri="{FF2B5EF4-FFF2-40B4-BE49-F238E27FC236}">
                <a16:creationId xmlns:a16="http://schemas.microsoft.com/office/drawing/2014/main" id="{E8A781F3-10ED-92D9-93F1-372B33165792}"/>
              </a:ext>
            </a:extLst>
          </p:cNvPr>
          <p:cNvSpPr txBox="1"/>
          <p:nvPr/>
        </p:nvSpPr>
        <p:spPr>
          <a:xfrm rot="10800000">
            <a:off x="10234783" y="193103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" name="Google Shape;399;p60">
            <a:extLst>
              <a:ext uri="{FF2B5EF4-FFF2-40B4-BE49-F238E27FC236}">
                <a16:creationId xmlns:a16="http://schemas.microsoft.com/office/drawing/2014/main" id="{92197802-9200-3F39-A685-A8CFB3AFEF29}"/>
              </a:ext>
            </a:extLst>
          </p:cNvPr>
          <p:cNvSpPr txBox="1"/>
          <p:nvPr/>
        </p:nvSpPr>
        <p:spPr>
          <a:xfrm rot="10800000">
            <a:off x="9306969" y="2645101"/>
            <a:ext cx="344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67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👍🏻</a:t>
            </a:r>
            <a:endParaRPr kumimoji="0" sz="2267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376;p60">
            <a:extLst>
              <a:ext uri="{FF2B5EF4-FFF2-40B4-BE49-F238E27FC236}">
                <a16:creationId xmlns:a16="http://schemas.microsoft.com/office/drawing/2014/main" id="{67CDD632-58F7-E175-C210-58C7136B5638}"/>
              </a:ext>
            </a:extLst>
          </p:cNvPr>
          <p:cNvSpPr/>
          <p:nvPr/>
        </p:nvSpPr>
        <p:spPr>
          <a:xfrm>
            <a:off x="810079" y="4948567"/>
            <a:ext cx="6061956" cy="533600"/>
          </a:xfrm>
          <a:prstGeom prst="roundRect">
            <a:avLst>
              <a:gd name="adj" fmla="val 16667"/>
            </a:avLst>
          </a:prstGeom>
          <a:solidFill>
            <a:srgbClr val="FF5F46"/>
          </a:solidFill>
          <a:ln>
            <a:noFill/>
          </a:ln>
          <a:effectLst>
            <a:outerShdw blurRad="1000125" dist="19050" dir="558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Deploy to Production</a:t>
            </a:r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393;p60">
            <a:extLst>
              <a:ext uri="{FF2B5EF4-FFF2-40B4-BE49-F238E27FC236}">
                <a16:creationId xmlns:a16="http://schemas.microsoft.com/office/drawing/2014/main" id="{9856D1D5-F727-A9C0-ED80-FDE690BE7F7D}"/>
              </a:ext>
            </a:extLst>
          </p:cNvPr>
          <p:cNvCxnSpPr>
            <a:cxnSpLocks/>
            <a:stCxn id="59" idx="0"/>
            <a:endCxn id="6" idx="2"/>
          </p:cNvCxnSpPr>
          <p:nvPr/>
        </p:nvCxnSpPr>
        <p:spPr>
          <a:xfrm rot="5400000" flipH="1" flipV="1">
            <a:off x="5347508" y="2083885"/>
            <a:ext cx="1358233" cy="4371135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Google Shape;393;p60">
            <a:extLst>
              <a:ext uri="{FF2B5EF4-FFF2-40B4-BE49-F238E27FC236}">
                <a16:creationId xmlns:a16="http://schemas.microsoft.com/office/drawing/2014/main" id="{B30C6E34-BC7F-70C5-3D3F-C7575FE17032}"/>
              </a:ext>
            </a:extLst>
          </p:cNvPr>
          <p:cNvCxnSpPr>
            <a:cxnSpLocks/>
            <a:stCxn id="2" idx="2"/>
            <a:endCxn id="37" idx="1"/>
          </p:cNvCxnSpPr>
          <p:nvPr/>
        </p:nvCxnSpPr>
        <p:spPr>
          <a:xfrm rot="16200000" flipH="1">
            <a:off x="5748989" y="1264785"/>
            <a:ext cx="1815661" cy="5815551"/>
          </a:xfrm>
          <a:prstGeom prst="curvedConnector2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Google Shape;393;p60">
            <a:extLst>
              <a:ext uri="{FF2B5EF4-FFF2-40B4-BE49-F238E27FC236}">
                <a16:creationId xmlns:a16="http://schemas.microsoft.com/office/drawing/2014/main" id="{551DB346-49E3-ED3B-3827-C69CB39A2381}"/>
              </a:ext>
            </a:extLst>
          </p:cNvPr>
          <p:cNvCxnSpPr>
            <a:cxnSpLocks/>
            <a:stCxn id="2" idx="0"/>
            <a:endCxn id="36" idx="0"/>
          </p:cNvCxnSpPr>
          <p:nvPr/>
        </p:nvCxnSpPr>
        <p:spPr>
          <a:xfrm rot="5400000" flipH="1" flipV="1">
            <a:off x="6214992" y="-1968432"/>
            <a:ext cx="1963657" cy="6895551"/>
          </a:xfrm>
          <a:prstGeom prst="curvedConnector3">
            <a:avLst>
              <a:gd name="adj1" fmla="val 111642"/>
            </a:avLst>
          </a:pr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36" grpId="0" animBg="1"/>
      <p:bldP spid="37" grpId="0" animBg="1"/>
      <p:bldP spid="54" grpId="0"/>
      <p:bldP spid="55" grpId="0"/>
      <p:bldP spid="57" grpId="0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A3C4-107C-B92E-3EA1-9A15E254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adapt LLM models for your task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CA9D-E565-A50E-115B-9A470AA38B34}"/>
              </a:ext>
            </a:extLst>
          </p:cNvPr>
          <p:cNvSpPr txBox="1">
            <a:spLocks/>
          </p:cNvSpPr>
          <p:nvPr/>
        </p:nvSpPr>
        <p:spPr>
          <a:xfrm>
            <a:off x="598382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Zero-Shot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predicts the answer given only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natural language description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F5CBA-4B85-F827-6C0F-D92CB3A01914}"/>
              </a:ext>
            </a:extLst>
          </p:cNvPr>
          <p:cNvSpPr txBox="1">
            <a:spLocks/>
          </p:cNvSpPr>
          <p:nvPr/>
        </p:nvSpPr>
        <p:spPr>
          <a:xfrm>
            <a:off x="4287126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single example of the task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414C6-A439-7985-93A0-7D111352FACC}"/>
              </a:ext>
            </a:extLst>
          </p:cNvPr>
          <p:cNvSpPr txBox="1">
            <a:spLocks/>
          </p:cNvSpPr>
          <p:nvPr/>
        </p:nvSpPr>
        <p:spPr>
          <a:xfrm>
            <a:off x="7975871" y="2303354"/>
            <a:ext cx="3645095" cy="89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Few-Shot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addition to the task description, the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sees a few examples of the task.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4C1A7-230E-3EA7-90C3-720F52AEEA4E}"/>
              </a:ext>
            </a:extLst>
          </p:cNvPr>
          <p:cNvSpPr txBox="1">
            <a:spLocks/>
          </p:cNvSpPr>
          <p:nvPr/>
        </p:nvSpPr>
        <p:spPr>
          <a:xfrm>
            <a:off x="585788" y="1620639"/>
            <a:ext cx="11047768" cy="492443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 with in-context learning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137519-8198-3C66-D08D-353240B66AD4}"/>
              </a:ext>
            </a:extLst>
          </p:cNvPr>
          <p:cNvSpPr txBox="1">
            <a:spLocks/>
          </p:cNvSpPr>
          <p:nvPr/>
        </p:nvSpPr>
        <p:spPr>
          <a:xfrm>
            <a:off x="598382" y="4332469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Fine Tuning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model is trained via repeated gradient updates using a large corpus of example tasks.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FEB7-EDCB-CE60-43B0-784DC0557CDE}"/>
              </a:ext>
            </a:extLst>
          </p:cNvPr>
          <p:cNvSpPr/>
          <p:nvPr/>
        </p:nvSpPr>
        <p:spPr bwMode="auto">
          <a:xfrm>
            <a:off x="1000032" y="5528817"/>
            <a:ext cx="2651760" cy="5333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Prompt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F95C0-4EE7-8A5B-7930-FE7709789B8C}"/>
              </a:ext>
            </a:extLst>
          </p:cNvPr>
          <p:cNvSpPr/>
          <p:nvPr/>
        </p:nvSpPr>
        <p:spPr bwMode="auto">
          <a:xfrm>
            <a:off x="4777049" y="553669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D9061-100A-3DB6-CC63-964396F55393}"/>
              </a:ext>
            </a:extLst>
          </p:cNvPr>
          <p:cNvSpPr/>
          <p:nvPr/>
        </p:nvSpPr>
        <p:spPr bwMode="auto">
          <a:xfrm>
            <a:off x="8357267" y="5521160"/>
            <a:ext cx="2651760" cy="5486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6E6D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 Tuning</a:t>
            </a:r>
          </a:p>
        </p:txBody>
      </p:sp>
      <p:sp>
        <p:nvSpPr>
          <p:cNvPr id="11" name="Arrow: Notched Right 3">
            <a:extLst>
              <a:ext uri="{FF2B5EF4-FFF2-40B4-BE49-F238E27FC236}">
                <a16:creationId xmlns:a16="http://schemas.microsoft.com/office/drawing/2014/main" id="{59416B7A-788B-6E3C-2FA8-984DEECC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8591" y="5440110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rrow: Notched Right 3">
            <a:extLst>
              <a:ext uri="{FF2B5EF4-FFF2-40B4-BE49-F238E27FC236}">
                <a16:creationId xmlns:a16="http://schemas.microsoft.com/office/drawing/2014/main" id="{4D1A5932-B486-CE30-0A9A-6E201D26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9807" y="5440109"/>
            <a:ext cx="1335819" cy="74179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823945C-5E5A-C9D7-AF37-3CF3555B2CC0}"/>
              </a:ext>
            </a:extLst>
          </p:cNvPr>
          <p:cNvSpPr txBox="1">
            <a:spLocks/>
          </p:cNvSpPr>
          <p:nvPr/>
        </p:nvSpPr>
        <p:spPr>
          <a:xfrm>
            <a:off x="598382" y="3350347"/>
            <a:ext cx="11047768" cy="78790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91440" tIns="91440" rIns="91440" bIns="91440" rtlCol="0" anchor="t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Retrieval-Augmented Generation (RAG)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approach integrates the power of retrieval (or searching) into LLM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493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94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23501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 the augmented prompt to a large language model, generating the final output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A G</a:t>
            </a:r>
            <a:endParaRPr kumimoji="0" lang="en-GB" sz="96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Retrieval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 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(Retrieval-Augmented Generation)</a:t>
            </a:r>
            <a:endParaRPr lang="en-GB" dirty="0"/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870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455" name="Subtitle 454">
            <a:extLst>
              <a:ext uri="{FF2B5EF4-FFF2-40B4-BE49-F238E27FC236}">
                <a16:creationId xmlns:a16="http://schemas.microsoft.com/office/drawing/2014/main" id="{E6363673-BCD3-E600-C2B9-1585972A1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441" y="1174702"/>
            <a:ext cx="6298282" cy="583500"/>
          </a:xfrm>
        </p:spPr>
        <p:txBody>
          <a:bodyPr/>
          <a:lstStyle/>
          <a:p>
            <a:r>
              <a:rPr lang="en-GB" dirty="0"/>
              <a:t>Enterprise Data Sources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  <p:bldP spid="38" grpId="0" animBg="1"/>
      <p:bldP spid="51" grpId="0" animBg="1"/>
      <p:bldP spid="5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Hallucinations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mitigates hallucinations by retrieving data from trusted sources, ensuring responses are grounded in factual information.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Lack of Transparency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offers transparency through retrieval, indicating the source of information, improving traceability, and identifying knowledge base issues or biases.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Contextual Understanding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95DF9-AE6D-E0D7-7F15-F29E4742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spc="-300" dirty="0">
                <a:latin typeface="+mn-lt"/>
              </a:rPr>
              <a:t>Vector Databases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FCB6-8B85-C603-0BC1-79A55D69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9F245-BCE1-6846-0ECA-8F517C96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30" y="2344269"/>
            <a:ext cx="3939111" cy="107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5A0EE-59D0-D506-D05A-78397EB1B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7" t="39395" r="31105"/>
          <a:stretch/>
        </p:blipFill>
        <p:spPr>
          <a:xfrm>
            <a:off x="778173" y="3416074"/>
            <a:ext cx="3867019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21AD6-C080-B6A4-C703-28A39BBE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2" y="2079906"/>
            <a:ext cx="1224391" cy="124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D664-DB07-D1E6-D48B-FFFD1BF55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0" y="4651536"/>
            <a:ext cx="2201205" cy="739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A0227-EFFD-8038-91A0-A8F1BC92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821103"/>
            <a:ext cx="1832199" cy="1824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4FF82-833B-ED4C-D3EF-22921F88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3" y="5529002"/>
            <a:ext cx="3856204" cy="1042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FEFD4-122A-2775-B61F-5B841933D3CD}"/>
              </a:ext>
            </a:extLst>
          </p:cNvPr>
          <p:cNvSpPr txBox="1"/>
          <p:nvPr/>
        </p:nvSpPr>
        <p:spPr>
          <a:xfrm>
            <a:off x="911424" y="1011136"/>
            <a:ext cx="1020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Open Source										    Managed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02FC54-BD22-762B-EE7E-4161963BE0D2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014443" y="1011136"/>
            <a:ext cx="0" cy="56174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8A251-A638-D117-2720-65FCDA96E9CD}"/>
              </a:ext>
            </a:extLst>
          </p:cNvPr>
          <p:cNvGrpSpPr/>
          <p:nvPr/>
        </p:nvGrpSpPr>
        <p:grpSpPr>
          <a:xfrm>
            <a:off x="7803713" y="3681570"/>
            <a:ext cx="2531746" cy="1589654"/>
            <a:chOff x="7810344" y="3320767"/>
            <a:chExt cx="2531746" cy="15896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030D55-C2FD-9139-3E32-63472BCC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344" y="3320767"/>
              <a:ext cx="2531746" cy="15666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0E397C-0564-3CF4-6CC0-2F344C350246}"/>
                </a:ext>
              </a:extLst>
            </p:cNvPr>
            <p:cNvSpPr txBox="1"/>
            <p:nvPr/>
          </p:nvSpPr>
          <p:spPr>
            <a:xfrm>
              <a:off x="8152572" y="4530499"/>
              <a:ext cx="1959427" cy="379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713433-C82A-1031-F59A-C90BBC0A2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637" y="4476397"/>
            <a:ext cx="2040239" cy="1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BEE49-C5A9-DFAC-B953-DE9B06C58EC0}"/>
              </a:ext>
            </a:extLst>
          </p:cNvPr>
          <p:cNvGrpSpPr/>
          <p:nvPr/>
        </p:nvGrpSpPr>
        <p:grpSpPr>
          <a:xfrm>
            <a:off x="2891170" y="65542"/>
            <a:ext cx="1903855" cy="1122456"/>
            <a:chOff x="1782127" y="993156"/>
            <a:chExt cx="2613384" cy="1727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8FD70-9315-2E86-BDD1-ED44363B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127" y="993156"/>
              <a:ext cx="2531746" cy="15666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B8AED-F4DE-C546-6461-6541510B855C}"/>
                </a:ext>
              </a:extLst>
            </p:cNvPr>
            <p:cNvSpPr txBox="1"/>
            <p:nvPr/>
          </p:nvSpPr>
          <p:spPr>
            <a:xfrm>
              <a:off x="1782128" y="2151991"/>
              <a:ext cx="2613383" cy="5682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Azure AI Search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2526B-E21F-0DF3-965D-8327A7A979B1}"/>
              </a:ext>
            </a:extLst>
          </p:cNvPr>
          <p:cNvGraphicFramePr>
            <a:graphicFrameLocks noGrp="1"/>
          </p:cNvGraphicFramePr>
          <p:nvPr/>
        </p:nvGraphicFramePr>
        <p:xfrm>
          <a:off x="588598" y="1248458"/>
          <a:ext cx="11014804" cy="55440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768026">
                  <a:extLst>
                    <a:ext uri="{9D8B030D-6E8A-4147-A177-3AD203B41FA5}">
                      <a16:colId xmlns:a16="http://schemas.microsoft.com/office/drawing/2014/main" val="2122309898"/>
                    </a:ext>
                  </a:extLst>
                </a:gridCol>
                <a:gridCol w="4476178">
                  <a:extLst>
                    <a:ext uri="{9D8B030D-6E8A-4147-A177-3AD203B41FA5}">
                      <a16:colId xmlns:a16="http://schemas.microsoft.com/office/drawing/2014/main" val="2962437132"/>
                    </a:ext>
                  </a:extLst>
                </a:gridCol>
                <a:gridCol w="4770600">
                  <a:extLst>
                    <a:ext uri="{9D8B030D-6E8A-4147-A177-3AD203B41FA5}">
                      <a16:colId xmlns:a16="http://schemas.microsoft.com/office/drawing/2014/main" val="2692656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Type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Cloud-based search service with AI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Open-source library for efficient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39935697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Hosting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Fully managed by Microsoft Azure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Self-hosted, requires own infrastructure or cloud provider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229459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Scalability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Automatically scalable within Azure infrastructure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Manually scalable, depending on the hardware capabilities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9338830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Integration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Seamless integration with other Azure services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custom integration with existing systems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1934488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Ease of Use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Offers a managed environment with user-friendly tools and interfaces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more in-depth knowledge of similarity search algorithms and software development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841696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Indexing Capabilities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Provides indexing for full-text search and supports AI enrichment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Specialises</a:t>
                      </a:r>
                      <a:r>
                        <a:rPr lang="en-US" sz="1200" dirty="0">
                          <a:effectLst/>
                        </a:rPr>
                        <a:t> in creating efficient indices for nearest neighbor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9643739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Performance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integration and ease of use within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</a:t>
                      </a:r>
                      <a:r>
                        <a:rPr lang="en-US" sz="1200" dirty="0" err="1">
                          <a:effectLst/>
                        </a:rPr>
                        <a:t>optimised</a:t>
                      </a:r>
                      <a:r>
                        <a:rPr lang="en-US" sz="1200" dirty="0">
                          <a:effectLst/>
                        </a:rPr>
                        <a:t> for large-scale vector similarity search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6319294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Cost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Usage-based pricing model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Free to use, but costs associated with self-hosting and infrastructure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82642539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Use Cases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Ideal for enterprise search solutions that require full-text search and cognitive skills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Best suited for applications that perform large-scale deep learning similarity searches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31475070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Data Security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 with enterprise-grade security features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Depends on the deployment model and infrastructure security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40398445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Community &amp;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Extensive support and documentation provided by Microsoft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Community-supported with documentation available; less formal support structure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144033821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Updates &amp;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Managed by Azure, with continuous updates and maintenance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Self-managed updates and maintenance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728335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>
                          <a:effectLst/>
                        </a:rPr>
                        <a:t>Pros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Fully managed service; easy setup; rich AI features; enterprise-level support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Highly efficient; open-source; customizable; favorable for AI and machine learning tasks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5174245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GB" sz="1200" b="1" dirty="0">
                          <a:effectLst/>
                        </a:rPr>
                        <a:t>Cons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Cost can be higher for large-scale usage; tied to the Azure ecosystem</a:t>
                      </a:r>
                    </a:p>
                  </a:txBody>
                  <a:tcPr marL="19595" marR="19595" marT="9044" marB="9044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Requires technical expertise; self-managed infrastructure; no dedicated customer service</a:t>
                      </a:r>
                    </a:p>
                  </a:txBody>
                  <a:tcPr marL="19595" marR="19595" marT="9044" marB="9044" anchor="ctr"/>
                </a:tc>
                <a:extLst>
                  <a:ext uri="{0D108BD9-81ED-4DB2-BD59-A6C34878D82A}">
                    <a16:rowId xmlns:a16="http://schemas.microsoft.com/office/drawing/2014/main" val="24949241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E6E58B6-6ED7-EDA3-1E36-84B7046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70" y="104137"/>
            <a:ext cx="1931634" cy="10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F8FD-2F45-0025-B3D2-F9F28909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the right vector databases</a:t>
            </a:r>
            <a:br>
              <a:rPr lang="en-US" dirty="0"/>
            </a:br>
            <a:r>
              <a:rPr lang="en-US" sz="2000" i="1" dirty="0">
                <a:solidFill>
                  <a:schemeClr val="tx2"/>
                </a:solidFill>
              </a:rPr>
              <a:t>A list of questions we should be exploring with the customer to understand which DB to </a:t>
            </a:r>
            <a:r>
              <a:rPr lang="en-US" sz="2000" i="1" dirty="0" err="1">
                <a:solidFill>
                  <a:schemeClr val="tx2"/>
                </a:solidFill>
              </a:rPr>
              <a:t>utilise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FA4A-0C88-FC37-E7B9-73E5E107E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624" y="1406292"/>
            <a:ext cx="7961313" cy="43046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Does the customer have their own index for documents that are being embedded?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to index the vectors/documents?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Is the customer happy to be paying for a vector database like AI Search or Pinecone? Or is there a preference to use open-source vector databases like Chroma?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critical is real-time performance? What are the latency requirements?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there any scalability requirements in terms of handling increasing data loads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would this database interact/integrate with other stacks within the RAG LLM architecture?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real-time search capabilities? Are we doing recommendation engines or fraud detection for example?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Do we need CRUD (inserting, updating and deleting data) capability?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55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979705" y="1290957"/>
            <a:ext cx="560978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Generative AI and challenges of LLMs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Methods to overcome these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RAG in a nutshell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D1DCA-322F-8981-61CB-068D59828705}"/>
              </a:ext>
            </a:extLst>
          </p:cNvPr>
          <p:cNvSpPr txBox="1"/>
          <p:nvPr/>
        </p:nvSpPr>
        <p:spPr>
          <a:xfrm>
            <a:off x="1894888" y="5616307"/>
            <a:ext cx="5532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Workshop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Let’s get building!</a:t>
            </a:r>
          </a:p>
        </p:txBody>
      </p:sp>
      <p:pic>
        <p:nvPicPr>
          <p:cNvPr id="5" name="Picture 4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4538596C-28C6-22BF-83BD-7F9426D0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79941" y="4561483"/>
            <a:ext cx="1804659" cy="827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0C13-76E8-F589-411C-F4B06985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77" y="3701655"/>
            <a:ext cx="3904823" cy="75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042A0-373B-F769-C373-DE111A4B2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58" b="23767"/>
          <a:stretch/>
        </p:blipFill>
        <p:spPr>
          <a:xfrm>
            <a:off x="4265047" y="3658739"/>
            <a:ext cx="3113653" cy="8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41D9C4-CCD2-4599-0D51-9509C292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Frameworks to help with LLM Apps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7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B93BA7-C424-D9A8-243D-6286F919411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82075" y="2221372"/>
            <a:ext cx="5694555" cy="3569827"/>
          </a:xfrm>
          <a:prstGeom prst="rect">
            <a:avLst/>
          </a:prstGeo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n-US" sz="2800" dirty="0" err="1"/>
              <a:t>LangChain</a:t>
            </a:r>
            <a:r>
              <a:rPr lang="en-US" sz="2800" dirty="0"/>
              <a:t> is a powerful, open-source tool or framework designed to help develop applications powered by a language model, particularly a large language model (LLM).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0C4A4-089A-7CE1-754E-286928A4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6" y="0"/>
            <a:ext cx="8406547" cy="163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A35-DD2C-D6C8-6EFB-EDD3D096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1" y="1813932"/>
            <a:ext cx="4823778" cy="4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DB999-D144-EB92-7749-32800C6C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13832" y="1380892"/>
            <a:ext cx="6978168" cy="4601229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581A642-2153-983D-05DA-154625FFE16E}"/>
              </a:ext>
            </a:extLst>
          </p:cNvPr>
          <p:cNvSpPr txBox="1">
            <a:spLocks/>
          </p:cNvSpPr>
          <p:nvPr/>
        </p:nvSpPr>
        <p:spPr>
          <a:xfrm>
            <a:off x="146270" y="2186524"/>
            <a:ext cx="4812305" cy="3569827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simple, flexible data framework for connecting</a:t>
            </a:r>
          </a:p>
          <a:p>
            <a:pPr marL="76200" marR="0" lvl="0" indent="0" algn="ctr" defTabSz="89638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data sources to large language models.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3511-E4A5-9467-CC4E-21B0FE78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8" b="23767"/>
          <a:stretch/>
        </p:blipFill>
        <p:spPr>
          <a:xfrm>
            <a:off x="3460595" y="139388"/>
            <a:ext cx="4572000" cy="12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453">
            <a:extLst>
              <a:ext uri="{FF2B5EF4-FFF2-40B4-BE49-F238E27FC236}">
                <a16:creationId xmlns:a16="http://schemas.microsoft.com/office/drawing/2014/main" id="{C543A5A6-443D-05D4-0A5D-EFB151C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" y="349480"/>
            <a:ext cx="10662077" cy="5835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RAG (Retrieval-Augmented Generation)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9" name="Flowchart: Connector 458">
            <a:extLst>
              <a:ext uri="{FF2B5EF4-FFF2-40B4-BE49-F238E27FC236}">
                <a16:creationId xmlns:a16="http://schemas.microsoft.com/office/drawing/2014/main" id="{802AB662-2622-3D51-0FCB-D1CC78F658D5}"/>
              </a:ext>
            </a:extLst>
          </p:cNvPr>
          <p:cNvSpPr/>
          <p:nvPr/>
        </p:nvSpPr>
        <p:spPr>
          <a:xfrm>
            <a:off x="8027686" y="4424894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7719B96-0C8F-60F0-5CBB-E8FC38050598}"/>
              </a:ext>
            </a:extLst>
          </p:cNvPr>
          <p:cNvSpPr/>
          <p:nvPr/>
        </p:nvSpPr>
        <p:spPr>
          <a:xfrm>
            <a:off x="1307927" y="430027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693E468E-6147-E9A6-6444-F52AD4C8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040" y="3915607"/>
            <a:ext cx="1080000" cy="810225"/>
          </a:xfrm>
          <a:prstGeom prst="rect">
            <a:avLst/>
          </a:prstGeom>
        </p:spPr>
      </p:pic>
      <p:pic>
        <p:nvPicPr>
          <p:cNvPr id="3" name="Picture 2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4D42FD18-9608-12E5-68DE-D7D87385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460" y="3071700"/>
            <a:ext cx="1080000" cy="81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68856-A5C6-2D24-4CEA-A368EE9E9AD7}"/>
              </a:ext>
            </a:extLst>
          </p:cNvPr>
          <p:cNvSpPr txBox="1"/>
          <p:nvPr/>
        </p:nvSpPr>
        <p:spPr>
          <a:xfrm>
            <a:off x="750833" y="9948930"/>
            <a:ext cx="144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https://www.freepngimg.com/png/71657-format-computer-file-pdf-document-icon"/>
              </a:rPr>
              <a:t>This Photo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Unknown Author is licensed under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https://creativecommons.org/licenses/by-nc/3.0/"/>
              </a:rPr>
              <a:t>CC BY-NC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graphics, symbol, text, font&#10;&#10;Description automatically generated">
            <a:extLst>
              <a:ext uri="{FF2B5EF4-FFF2-40B4-BE49-F238E27FC236}">
                <a16:creationId xmlns:a16="http://schemas.microsoft.com/office/drawing/2014/main" id="{7313E892-FDD5-3D0D-F357-1F088267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9378" y="4791229"/>
            <a:ext cx="1080000" cy="810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8BDC0D-EC84-7016-1EEF-6304DA2EDF92}"/>
              </a:ext>
            </a:extLst>
          </p:cNvPr>
          <p:cNvSpPr/>
          <p:nvPr/>
        </p:nvSpPr>
        <p:spPr>
          <a:xfrm>
            <a:off x="3110828" y="343317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44D98-4394-FE69-2936-420796CA3629}"/>
              </a:ext>
            </a:extLst>
          </p:cNvPr>
          <p:cNvSpPr/>
          <p:nvPr/>
        </p:nvSpPr>
        <p:spPr>
          <a:xfrm>
            <a:off x="3110828" y="397332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FB01-440D-8F39-851B-A915C568BE0E}"/>
              </a:ext>
            </a:extLst>
          </p:cNvPr>
          <p:cNvSpPr/>
          <p:nvPr/>
        </p:nvSpPr>
        <p:spPr>
          <a:xfrm>
            <a:off x="3110828" y="4550586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753C-378F-9415-7106-4994A1C034A0}"/>
              </a:ext>
            </a:extLst>
          </p:cNvPr>
          <p:cNvSpPr/>
          <p:nvPr/>
        </p:nvSpPr>
        <p:spPr>
          <a:xfrm>
            <a:off x="3110828" y="5149283"/>
            <a:ext cx="1440000" cy="402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Chunk of text from document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487D2-4306-39F5-FCBC-FC55D82E1193}"/>
              </a:ext>
            </a:extLst>
          </p:cNvPr>
          <p:cNvSpPr/>
          <p:nvPr/>
        </p:nvSpPr>
        <p:spPr>
          <a:xfrm>
            <a:off x="5515362" y="342900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FAD851-E025-5892-E115-FADE6BC64C81}"/>
              </a:ext>
            </a:extLst>
          </p:cNvPr>
          <p:cNvSpPr/>
          <p:nvPr/>
        </p:nvSpPr>
        <p:spPr>
          <a:xfrm>
            <a:off x="5515362" y="396915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1FEC73-9335-78A1-CD40-4A45A5F2557F}"/>
              </a:ext>
            </a:extLst>
          </p:cNvPr>
          <p:cNvSpPr/>
          <p:nvPr/>
        </p:nvSpPr>
        <p:spPr>
          <a:xfrm>
            <a:off x="5515362" y="4546414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3DD07-E9D0-364C-4A5F-B35787A7FA4F}"/>
              </a:ext>
            </a:extLst>
          </p:cNvPr>
          <p:cNvSpPr/>
          <p:nvPr/>
        </p:nvSpPr>
        <p:spPr>
          <a:xfrm>
            <a:off x="5515362" y="5145111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6835C81-0163-5EFF-F20F-7E2E258CE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225" y="411109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14E7F-8CB1-462B-CE11-130DB7683ED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50828" y="363023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0005AD-3120-E618-133F-72C59990D99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4550828" y="417038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7C4262-8163-1160-8F53-E5A232B0108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550828" y="4747646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9DA6-ED1C-0AC0-545F-FCADAA39287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550828" y="5346343"/>
            <a:ext cx="964534" cy="4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8444F3-EA9E-3A1B-32AC-761365039FED}"/>
              </a:ext>
            </a:extLst>
          </p:cNvPr>
          <p:cNvSpPr/>
          <p:nvPr/>
        </p:nvSpPr>
        <p:spPr>
          <a:xfrm>
            <a:off x="7591376" y="2668576"/>
            <a:ext cx="1440000" cy="402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Embeddings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[010101001001]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3CA3C9E-022A-69B7-ABF4-48885302C145}"/>
              </a:ext>
            </a:extLst>
          </p:cNvPr>
          <p:cNvCxnSpPr>
            <a:cxnSpLocks/>
            <a:stCxn id="20" idx="1"/>
            <a:endCxn id="33" idx="0"/>
          </p:cNvCxnSpPr>
          <p:nvPr/>
        </p:nvCxnSpPr>
        <p:spPr>
          <a:xfrm rot="10800000" flipV="1">
            <a:off x="8311376" y="1319882"/>
            <a:ext cx="694912" cy="1348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2169FF-45F1-A3F2-F727-8B73B7034631}"/>
              </a:ext>
            </a:extLst>
          </p:cNvPr>
          <p:cNvSpPr/>
          <p:nvPr/>
        </p:nvSpPr>
        <p:spPr>
          <a:xfrm>
            <a:off x="7586425" y="3419225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Semantic search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58D5D1-1910-0B40-41EA-46EE94C16CD5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 flipH="1">
            <a:off x="8306426" y="3071040"/>
            <a:ext cx="4951" cy="348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5DE0A1-AD0B-13B4-CC41-0DDB5B82D2A3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>
            <a:off x="8306425" y="3821689"/>
            <a:ext cx="0" cy="289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747A4F-9B5E-33B6-9845-93612AE0B105}"/>
              </a:ext>
            </a:extLst>
          </p:cNvPr>
          <p:cNvSpPr/>
          <p:nvPr/>
        </p:nvSpPr>
        <p:spPr>
          <a:xfrm>
            <a:off x="9674105" y="2869631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Answer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2D70D3-D9B4-C90C-66B3-DCFABA9DD404}"/>
              </a:ext>
            </a:extLst>
          </p:cNvPr>
          <p:cNvSpPr/>
          <p:nvPr/>
        </p:nvSpPr>
        <p:spPr>
          <a:xfrm>
            <a:off x="9694629" y="4323367"/>
            <a:ext cx="1440000" cy="4024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LLM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E832F5A-546F-5BD0-E368-7560A26EDF55}"/>
              </a:ext>
            </a:extLst>
          </p:cNvPr>
          <p:cNvCxnSpPr>
            <a:cxnSpLocks/>
            <a:stCxn id="51" idx="0"/>
            <a:endCxn id="30" idx="3"/>
          </p:cNvCxnSpPr>
          <p:nvPr/>
        </p:nvCxnSpPr>
        <p:spPr>
          <a:xfrm rot="16200000" flipV="1">
            <a:off x="9136293" y="1611818"/>
            <a:ext cx="1551354" cy="9642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327F7-6AC2-46C1-C9B7-0EADDE9350D2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H="1" flipV="1">
            <a:off x="10394105" y="3272096"/>
            <a:ext cx="20524" cy="1051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A2AD7-D2DA-596C-7EF4-2E8898AD4A49}"/>
              </a:ext>
            </a:extLst>
          </p:cNvPr>
          <p:cNvSpPr/>
          <p:nvPr/>
        </p:nvSpPr>
        <p:spPr>
          <a:xfrm>
            <a:off x="7671519" y="5175791"/>
            <a:ext cx="1440000" cy="40246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Vector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Knowledge 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56BFA-14A8-C4E3-0561-12DE898AB5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63625" y="4568296"/>
            <a:ext cx="883418" cy="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62F2BF8-08B8-C1CB-5AFF-FBEDC70A3267}"/>
              </a:ext>
            </a:extLst>
          </p:cNvPr>
          <p:cNvCxnSpPr>
            <a:stCxn id="58" idx="6"/>
            <a:endCxn id="9" idx="1"/>
          </p:cNvCxnSpPr>
          <p:nvPr/>
        </p:nvCxnSpPr>
        <p:spPr>
          <a:xfrm flipV="1">
            <a:off x="1487928" y="3634405"/>
            <a:ext cx="1622901" cy="7558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A47562E-4393-B7EE-19B3-1BE94CDE6D86}"/>
              </a:ext>
            </a:extLst>
          </p:cNvPr>
          <p:cNvCxnSpPr>
            <a:stCxn id="58" idx="6"/>
            <a:endCxn id="10" idx="1"/>
          </p:cNvCxnSpPr>
          <p:nvPr/>
        </p:nvCxnSpPr>
        <p:spPr>
          <a:xfrm flipV="1">
            <a:off x="1487928" y="4174555"/>
            <a:ext cx="1622901" cy="2157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1A02A346-F653-9D15-C1CE-4EDE116CAAF8}"/>
              </a:ext>
            </a:extLst>
          </p:cNvPr>
          <p:cNvCxnSpPr>
            <a:stCxn id="58" idx="6"/>
            <a:endCxn id="11" idx="1"/>
          </p:cNvCxnSpPr>
          <p:nvPr/>
        </p:nvCxnSpPr>
        <p:spPr>
          <a:xfrm>
            <a:off x="1487928" y="4390276"/>
            <a:ext cx="1622901" cy="3615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71249291-1782-B04B-F11D-AB47955C7306}"/>
              </a:ext>
            </a:extLst>
          </p:cNvPr>
          <p:cNvCxnSpPr>
            <a:stCxn id="58" idx="6"/>
            <a:endCxn id="12" idx="1"/>
          </p:cNvCxnSpPr>
          <p:nvPr/>
        </p:nvCxnSpPr>
        <p:spPr>
          <a:xfrm>
            <a:off x="1487928" y="4390275"/>
            <a:ext cx="1622901" cy="9602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Connector: Elbow 460">
            <a:extLst>
              <a:ext uri="{FF2B5EF4-FFF2-40B4-BE49-F238E27FC236}">
                <a16:creationId xmlns:a16="http://schemas.microsoft.com/office/drawing/2014/main" id="{EFCD379E-A266-7824-D6A0-9394A526D59F}"/>
              </a:ext>
            </a:extLst>
          </p:cNvPr>
          <p:cNvCxnSpPr>
            <a:stCxn id="13" idx="3"/>
            <a:endCxn id="459" idx="2"/>
          </p:cNvCxnSpPr>
          <p:nvPr/>
        </p:nvCxnSpPr>
        <p:spPr>
          <a:xfrm>
            <a:off x="6955362" y="3630234"/>
            <a:ext cx="1072324" cy="8846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Connector: Elbow 462">
            <a:extLst>
              <a:ext uri="{FF2B5EF4-FFF2-40B4-BE49-F238E27FC236}">
                <a16:creationId xmlns:a16="http://schemas.microsoft.com/office/drawing/2014/main" id="{92EEB519-716D-8DB2-536F-7EE8B28BB2EF}"/>
              </a:ext>
            </a:extLst>
          </p:cNvPr>
          <p:cNvCxnSpPr>
            <a:stCxn id="14" idx="3"/>
            <a:endCxn id="459" idx="2"/>
          </p:cNvCxnSpPr>
          <p:nvPr/>
        </p:nvCxnSpPr>
        <p:spPr>
          <a:xfrm>
            <a:off x="6955362" y="4170384"/>
            <a:ext cx="1072324" cy="3445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Connector: Elbow 464">
            <a:extLst>
              <a:ext uri="{FF2B5EF4-FFF2-40B4-BE49-F238E27FC236}">
                <a16:creationId xmlns:a16="http://schemas.microsoft.com/office/drawing/2014/main" id="{30D0958F-DA37-AC7F-4744-6ED99E346127}"/>
              </a:ext>
            </a:extLst>
          </p:cNvPr>
          <p:cNvCxnSpPr>
            <a:stCxn id="15" idx="3"/>
            <a:endCxn id="459" idx="2"/>
          </p:cNvCxnSpPr>
          <p:nvPr/>
        </p:nvCxnSpPr>
        <p:spPr>
          <a:xfrm flipV="1">
            <a:off x="6955362" y="4514894"/>
            <a:ext cx="1072324" cy="23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Connector: Elbow 466">
            <a:extLst>
              <a:ext uri="{FF2B5EF4-FFF2-40B4-BE49-F238E27FC236}">
                <a16:creationId xmlns:a16="http://schemas.microsoft.com/office/drawing/2014/main" id="{600C9A8E-2F15-30BB-916A-44F2413BD94F}"/>
              </a:ext>
            </a:extLst>
          </p:cNvPr>
          <p:cNvCxnSpPr>
            <a:stCxn id="16" idx="3"/>
            <a:endCxn id="459" idx="2"/>
          </p:cNvCxnSpPr>
          <p:nvPr/>
        </p:nvCxnSpPr>
        <p:spPr>
          <a:xfrm flipV="1">
            <a:off x="6955362" y="4514895"/>
            <a:ext cx="1072324" cy="8314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 descr="User Application.">
            <a:extLst>
              <a:ext uri="{FF2B5EF4-FFF2-40B4-BE49-F238E27FC236}">
                <a16:creationId xmlns:a16="http://schemas.microsoft.com/office/drawing/2014/main" id="{99E65B0D-B24B-3876-5ACB-ED05D7F005F6}"/>
              </a:ext>
            </a:extLst>
          </p:cNvPr>
          <p:cNvGrpSpPr>
            <a:grpSpLocks noChangeAspect="1"/>
          </p:cNvGrpSpPr>
          <p:nvPr/>
        </p:nvGrpSpPr>
        <p:grpSpPr>
          <a:xfrm>
            <a:off x="9006288" y="1047500"/>
            <a:ext cx="729638" cy="1353805"/>
            <a:chOff x="3302371" y="1766703"/>
            <a:chExt cx="573971" cy="10649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182686-5650-1311-1990-4E6D0884E05E}"/>
                </a:ext>
              </a:extLst>
            </p:cNvPr>
            <p:cNvGrpSpPr/>
            <p:nvPr/>
          </p:nvGrpSpPr>
          <p:grpSpPr>
            <a:xfrm>
              <a:off x="3333398" y="1868738"/>
              <a:ext cx="542944" cy="599306"/>
              <a:chOff x="4791177" y="2725299"/>
              <a:chExt cx="583304" cy="6438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0D99F1-E0CE-BD16-9FEE-6554CFD54F15}"/>
                  </a:ext>
                </a:extLst>
              </p:cNvPr>
              <p:cNvGrpSpPr/>
              <p:nvPr/>
            </p:nvGrpSpPr>
            <p:grpSpPr>
              <a:xfrm>
                <a:off x="4869002" y="2981621"/>
                <a:ext cx="505479" cy="387528"/>
                <a:chOff x="4764224" y="2905395"/>
                <a:chExt cx="614223" cy="47089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FDB9BA0-D375-95D1-C129-3A8D1BEAAA69}"/>
                    </a:ext>
                  </a:extLst>
                </p:cNvPr>
                <p:cNvGrpSpPr/>
                <p:nvPr/>
              </p:nvGrpSpPr>
              <p:grpSpPr>
                <a:xfrm>
                  <a:off x="4764224" y="2988149"/>
                  <a:ext cx="347088" cy="388143"/>
                  <a:chOff x="1175042" y="1972326"/>
                  <a:chExt cx="147106" cy="164506"/>
                </a:xfrm>
                <a:solidFill>
                  <a:srgbClr val="409AE1"/>
                </a:solidFill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935C1FE5-5158-512F-9DF0-195968AEAE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2" y="2061697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92EF6C4-D5B8-660E-E0F3-E79859710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A943D8-06AD-2C15-5AEB-4A8F93FDD007}"/>
                    </a:ext>
                  </a:extLst>
                </p:cNvPr>
                <p:cNvGrpSpPr/>
                <p:nvPr/>
              </p:nvGrpSpPr>
              <p:grpSpPr>
                <a:xfrm>
                  <a:off x="5031359" y="2905395"/>
                  <a:ext cx="347088" cy="388150"/>
                  <a:chOff x="1175040" y="1972326"/>
                  <a:chExt cx="147106" cy="164509"/>
                </a:xfrm>
              </p:grpSpPr>
              <p:sp>
                <p:nvSpPr>
                  <p:cNvPr id="39" name="Freeform 5">
                    <a:extLst>
                      <a:ext uri="{FF2B5EF4-FFF2-40B4-BE49-F238E27FC236}">
                        <a16:creationId xmlns:a16="http://schemas.microsoft.com/office/drawing/2014/main" id="{397BD3FA-5D2D-996F-B2CD-DB382E117F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040" y="2061700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C124092-5AE2-B447-8C01-9FC3915A770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12214" y="197232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Freeform 28">
                  <a:extLst>
                    <a:ext uri="{FF2B5EF4-FFF2-40B4-BE49-F238E27FC236}">
                      <a16:creationId xmlns:a16="http://schemas.microsoft.com/office/drawing/2014/main" id="{A1C89556-CE8A-79A7-13FE-9103717AA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1302" y="3200831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B9BE84D-FE86-2D5A-4239-7C2ACF3AF858}"/>
                  </a:ext>
                </a:extLst>
              </p:cNvPr>
              <p:cNvGrpSpPr/>
              <p:nvPr/>
            </p:nvGrpSpPr>
            <p:grpSpPr>
              <a:xfrm>
                <a:off x="4791177" y="2725299"/>
                <a:ext cx="324620" cy="292851"/>
                <a:chOff x="4764983" y="2720537"/>
                <a:chExt cx="324620" cy="29285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787000B7-F2F6-3912-48F0-8EE0BF6FB1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64983" y="2720537"/>
                  <a:ext cx="324620" cy="238440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128">
                  <a:extLst>
                    <a:ext uri="{FF2B5EF4-FFF2-40B4-BE49-F238E27FC236}">
                      <a16:creationId xmlns:a16="http://schemas.microsoft.com/office/drawing/2014/main" id="{F5BCC1D3-5C8D-B82F-DE27-48977B38D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978226" y="2902011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5449B5-71E6-7447-4EFE-E252AB31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347160" y="2541141"/>
              <a:ext cx="514742" cy="290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5D8C-9ECF-DB64-9869-AB3C484BF6E4}"/>
                </a:ext>
              </a:extLst>
            </p:cNvPr>
            <p:cNvSpPr txBox="1"/>
            <p:nvPr/>
          </p:nvSpPr>
          <p:spPr>
            <a:xfrm>
              <a:off x="3302371" y="1766703"/>
              <a:ext cx="302159" cy="42854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41BAD-1C3D-9CB3-B4C2-6FFEFE9E1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13" y="1627807"/>
            <a:ext cx="3841442" cy="7460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01F22B-76B6-455B-D8E6-0F15EFCBA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58" y="1566516"/>
            <a:ext cx="1932599" cy="10851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63904C-DC3B-6DBE-9B5B-925D83E7A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17" y="1561745"/>
            <a:ext cx="928987" cy="9404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896239-9B4A-6D52-13F9-817F6FCDE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926" y="5837261"/>
            <a:ext cx="1932599" cy="8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460821-BED4-48A4-C93A-D0B0DDAA4E7F}"/>
              </a:ext>
            </a:extLst>
          </p:cNvPr>
          <p:cNvSpPr txBox="1"/>
          <p:nvPr/>
        </p:nvSpPr>
        <p:spPr>
          <a:xfrm>
            <a:off x="2862944" y="4271668"/>
            <a:ext cx="6155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Azure OpenAI with a two models deployed: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text-embedding-ada-002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gpt-35-turbo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1920815" y="1144989"/>
            <a:ext cx="113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VSCode</a:t>
            </a:r>
            <a:endParaRPr lang="en-US" sz="2400" dirty="0"/>
          </a:p>
        </p:txBody>
      </p:sp>
      <p:pic>
        <p:nvPicPr>
          <p:cNvPr id="3" name="Picture 2" descr="A blue and black cross&#10;&#10;Description automatically generated">
            <a:extLst>
              <a:ext uri="{FF2B5EF4-FFF2-40B4-BE49-F238E27FC236}">
                <a16:creationId xmlns:a16="http://schemas.microsoft.com/office/drawing/2014/main" id="{FD028B80-411A-471E-F4B1-549CB9FD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6979" y="665411"/>
            <a:ext cx="1805323" cy="1145957"/>
          </a:xfrm>
          <a:prstGeom prst="rect">
            <a:avLst/>
          </a:prstGeom>
        </p:spPr>
      </p:pic>
      <p:pic>
        <p:nvPicPr>
          <p:cNvPr id="7" name="Picture 6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E4303026-9C16-B1DC-C678-69782CE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9035" y="495993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38C2DAF-42A9-7BBF-8A82-3A2CA9FD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61732" y="3899450"/>
            <a:ext cx="960330" cy="9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FF2F8-6B96-5EC5-7424-D225C287429E}"/>
              </a:ext>
            </a:extLst>
          </p:cNvPr>
          <p:cNvSpPr txBox="1"/>
          <p:nvPr/>
        </p:nvSpPr>
        <p:spPr>
          <a:xfrm>
            <a:off x="2642940" y="2913042"/>
            <a:ext cx="615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3.10 or later</a:t>
            </a:r>
          </a:p>
        </p:txBody>
      </p:sp>
      <p:pic>
        <p:nvPicPr>
          <p:cNvPr id="14" name="Picture 13" descr="A blue and yellow snake logo&#10;&#10;Description automatically generated">
            <a:extLst>
              <a:ext uri="{FF2B5EF4-FFF2-40B4-BE49-F238E27FC236}">
                <a16:creationId xmlns:a16="http://schemas.microsoft.com/office/drawing/2014/main" id="{6B956962-1408-574F-47ED-0A00F957C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54755" y="2519982"/>
            <a:ext cx="1260191" cy="1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D3F616-566F-7B88-FD71-7E2C9A04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OpenAI: Keys and Endpoints</a:t>
            </a:r>
            <a:endParaRPr lang="en-GB" dirty="0"/>
          </a:p>
        </p:txBody>
      </p:sp>
      <p:pic>
        <p:nvPicPr>
          <p:cNvPr id="8" name="GR-EastUS-OAI - Microsoft Azure - Google Chrome 2023-11-21 15-00-16">
            <a:hlinkClick r:id="" action="ppaction://media"/>
            <a:extLst>
              <a:ext uri="{FF2B5EF4-FFF2-40B4-BE49-F238E27FC236}">
                <a16:creationId xmlns:a16="http://schemas.microsoft.com/office/drawing/2014/main" id="{3319BF15-4E73-2870-7E63-942312A4F4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41" y="995105"/>
            <a:ext cx="9753600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0260-5CA7-69BB-7C9D-16C731C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7605870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+mn-lt"/>
              </a:rPr>
              <a:t>Streamlit</a:t>
            </a:r>
            <a:r>
              <a:rPr lang="en-US" dirty="0">
                <a:latin typeface="+mn-lt"/>
              </a:rPr>
              <a:t> is the UI powering the LLM movement</a:t>
            </a:r>
            <a:endParaRPr lang="en-GB" dirty="0">
              <a:latin typeface="+mn-lt"/>
            </a:endParaRPr>
          </a:p>
        </p:txBody>
      </p:sp>
      <p:pic>
        <p:nvPicPr>
          <p:cNvPr id="4" name="hero-video">
            <a:hlinkClick r:id="" action="ppaction://media"/>
            <a:extLst>
              <a:ext uri="{FF2B5EF4-FFF2-40B4-BE49-F238E27FC236}">
                <a16:creationId xmlns:a16="http://schemas.microsoft.com/office/drawing/2014/main" id="{F222859F-55BA-BC99-7124-05B3F6358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4" y="1240971"/>
            <a:ext cx="7890244" cy="4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8116142" cy="4858592"/>
          </a:xfrm>
        </p:spPr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Setup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220D7-789C-2FB0-2E89-81D1E993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Python Virtual Environment</a:t>
            </a:r>
            <a:endParaRPr lang="en-GB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D4A83-2982-3889-3CAB-55CDA7885A9C}"/>
              </a:ext>
            </a:extLst>
          </p:cNvPr>
          <p:cNvSpPr txBox="1"/>
          <p:nvPr/>
        </p:nvSpPr>
        <p:spPr>
          <a:xfrm>
            <a:off x="3018454" y="1242918"/>
            <a:ext cx="61550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py</a:t>
            </a:r>
            <a:r>
              <a:rPr lang="en-GB" dirty="0"/>
              <a:t> –list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chemeClr val="accent1"/>
                </a:solidFill>
                <a:effectLst/>
                <a:latin typeface="-apple-system"/>
              </a:rPr>
              <a:t>Create virtual environment</a:t>
            </a:r>
          </a:p>
          <a:p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.</a:t>
            </a:r>
            <a:r>
              <a:rPr lang="en-GB" dirty="0" err="1"/>
              <a:t>venv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  <a:latin typeface="-apple-system"/>
              </a:rPr>
              <a:t>Activate virtual environment</a:t>
            </a:r>
          </a:p>
          <a:p>
            <a:r>
              <a:rPr lang="en-GB" dirty="0"/>
              <a:t>.\.</a:t>
            </a:r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endParaRPr lang="en-GB" dirty="0"/>
          </a:p>
          <a:p>
            <a:r>
              <a:rPr lang="en-US" b="1" dirty="0">
                <a:solidFill>
                  <a:schemeClr val="accent1"/>
                </a:solidFill>
                <a:latin typeface="-apple-system"/>
              </a:rPr>
              <a:t>Install requirements</a:t>
            </a:r>
          </a:p>
          <a:p>
            <a:r>
              <a:rPr lang="en-US" dirty="0"/>
              <a:t>pip install -r .\requirements.txt</a:t>
            </a:r>
            <a:endParaRPr lang="en-GB" dirty="0"/>
          </a:p>
          <a:p>
            <a:br>
              <a:rPr lang="en-GB" dirty="0"/>
            </a:br>
            <a:r>
              <a:rPr lang="en-GB" b="1" dirty="0">
                <a:solidFill>
                  <a:schemeClr val="accent1"/>
                </a:solidFill>
                <a:latin typeface="-apple-system"/>
              </a:rPr>
              <a:t>Deactivate virtual environment</a:t>
            </a:r>
          </a:p>
          <a:p>
            <a:r>
              <a:rPr lang="en-GB" dirty="0"/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4220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2BCDE-2A80-9D02-4F84-8DCF6C36F9EE}"/>
              </a:ext>
            </a:extLst>
          </p:cNvPr>
          <p:cNvSpPr txBox="1"/>
          <p:nvPr/>
        </p:nvSpPr>
        <p:spPr>
          <a:xfrm>
            <a:off x="2065176" y="1623526"/>
            <a:ext cx="589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Create .env and store our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E8F5-C582-B6DE-4BD3-A7221B50F308}"/>
              </a:ext>
            </a:extLst>
          </p:cNvPr>
          <p:cNvSpPr txBox="1"/>
          <p:nvPr/>
        </p:nvSpPr>
        <p:spPr>
          <a:xfrm>
            <a:off x="2690583" y="2732285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800" dirty="0"/>
              <a:t>Create .</a:t>
            </a:r>
            <a:r>
              <a:rPr lang="en-US" sz="2800" dirty="0" err="1"/>
              <a:t>gitignore</a:t>
            </a:r>
            <a:r>
              <a:rPr lang="en-US" sz="2800" dirty="0"/>
              <a:t> file – only necessary files get synched to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EF84C-7811-8B67-885F-0B39062CA8A7}"/>
              </a:ext>
            </a:extLst>
          </p:cNvPr>
          <p:cNvSpPr txBox="1"/>
          <p:nvPr/>
        </p:nvSpPr>
        <p:spPr>
          <a:xfrm>
            <a:off x="3244200" y="4044750"/>
            <a:ext cx="593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800" dirty="0"/>
              <a:t>Create app.py file to build out or application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207638-4F6E-C7F5-7404-3AC726D7A224}"/>
              </a:ext>
            </a:extLst>
          </p:cNvPr>
          <p:cNvSpPr txBox="1">
            <a:spLocks/>
          </p:cNvSpPr>
          <p:nvPr/>
        </p:nvSpPr>
        <p:spPr>
          <a:xfrm>
            <a:off x="365583" y="25277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First few steps to get setup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9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2FA-F4A9-235C-E7C4-8FD4BFF5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.env file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73EF1-1778-1F1E-23AA-2D71B6FFEC5B}"/>
              </a:ext>
            </a:extLst>
          </p:cNvPr>
          <p:cNvSpPr txBox="1"/>
          <p:nvPr/>
        </p:nvSpPr>
        <p:spPr>
          <a:xfrm>
            <a:off x="455778" y="6086965"/>
            <a:ext cx="901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https://learn.microsoft.com/en-us/azure/ai-services/openai/reference#chat-completions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BB7D-E796-4D76-A83F-CE0243E5FDCD}"/>
              </a:ext>
            </a:extLst>
          </p:cNvPr>
          <p:cNvSpPr txBox="1"/>
          <p:nvPr/>
        </p:nvSpPr>
        <p:spPr>
          <a:xfrm>
            <a:off x="622042" y="1729885"/>
            <a:ext cx="87894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Set up OpenAI API credentials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“azure”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version you want to use: set this to `2023-05-15` for the released version.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“2023-08-01-preview”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base URL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 be completed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The API key for your Azure OpenAI resource.  You can find this in the Azure portal under your Azure OpenAI resource.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OPENAI_API_KEY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“To be completed”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AD6B-3E68-A0D6-A2D2-54DCA3D88964}"/>
              </a:ext>
            </a:extLst>
          </p:cNvPr>
          <p:cNvSpPr txBox="1"/>
          <p:nvPr/>
        </p:nvSpPr>
        <p:spPr>
          <a:xfrm>
            <a:off x="765110" y="1188098"/>
            <a:ext cx="873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NOT alter the OpenAI environment variable, make sure it matches what is shown below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A4A724BA-461E-BE78-FCE0-06156144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5" y="4967550"/>
            <a:ext cx="985725" cy="999322"/>
          </a:xfrm>
          <a:prstGeom prst="rect">
            <a:avLst/>
          </a:prstGeom>
        </p:spPr>
      </p:pic>
      <p:pic>
        <p:nvPicPr>
          <p:cNvPr id="8" name="Picture 7" descr="A blue logo with a letter&#10;&#10;Description automatically generated">
            <a:extLst>
              <a:ext uri="{FF2B5EF4-FFF2-40B4-BE49-F238E27FC236}">
                <a16:creationId xmlns:a16="http://schemas.microsoft.com/office/drawing/2014/main" id="{E7AA56BE-4F23-365F-088B-93EC5197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6632" y="3579410"/>
            <a:ext cx="960330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BEB7-2580-56E4-A64B-6299D74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.</a:t>
            </a:r>
            <a:r>
              <a:rPr lang="en-US" dirty="0" err="1"/>
              <a:t>gitignore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B954-5FAE-27F3-464B-7F48F84683C4}"/>
              </a:ext>
            </a:extLst>
          </p:cNvPr>
          <p:cNvSpPr txBox="1"/>
          <p:nvPr/>
        </p:nvSpPr>
        <p:spPr>
          <a:xfrm>
            <a:off x="2058956" y="828158"/>
            <a:ext cx="877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https://github.com/github/gitignore/blob/main/Python.gitignore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3F4F-E88C-8581-8FAC-6952202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76" y="1315617"/>
            <a:ext cx="5396969" cy="532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8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034984" y="2629064"/>
            <a:ext cx="169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684244" y="19384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Install 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streamlit_chat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phic 7" descr="Folder Search with solid fill">
            <a:extLst>
              <a:ext uri="{FF2B5EF4-FFF2-40B4-BE49-F238E27FC236}">
                <a16:creationId xmlns:a16="http://schemas.microsoft.com/office/drawing/2014/main" id="{A9F17F18-FAF0-617A-7337-6EE42DAC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776" y="55806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4EC87-076A-8A20-621F-227A14BD11D1}"/>
              </a:ext>
            </a:extLst>
          </p:cNvPr>
          <p:cNvSpPr txBox="1"/>
          <p:nvPr/>
        </p:nvSpPr>
        <p:spPr>
          <a:xfrm>
            <a:off x="2827176" y="5809591"/>
            <a:ext cx="4621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https://docs.streamlit.io/library/get-started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BE66-4730-A754-7B9F-B050BAF50893}"/>
              </a:ext>
            </a:extLst>
          </p:cNvPr>
          <p:cNvSpPr txBox="1"/>
          <p:nvPr/>
        </p:nvSpPr>
        <p:spPr>
          <a:xfrm>
            <a:off x="2260951" y="4150716"/>
            <a:ext cx="507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Run &gt;&gt;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hello</a:t>
            </a:r>
          </a:p>
        </p:txBody>
      </p:sp>
      <p:pic>
        <p:nvPicPr>
          <p:cNvPr id="18" name="Picture 17" descr="A logo with a crown&#10;&#10;Description automatically generated">
            <a:extLst>
              <a:ext uri="{FF2B5EF4-FFF2-40B4-BE49-F238E27FC236}">
                <a16:creationId xmlns:a16="http://schemas.microsoft.com/office/drawing/2014/main" id="{984A333A-1B1C-A5DE-A991-93523528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3987" y="2014787"/>
            <a:ext cx="4372739" cy="22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026-4128-A4CF-7FA8-989307C7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DE7C9-6607-7EE9-06DD-3A27835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2204" y="-78757"/>
            <a:ext cx="13393024" cy="69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F56-3A23-04E6-E8C6-C4864268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⚠ Tips: Stopping </a:t>
            </a:r>
            <a:r>
              <a:rPr lang="en-US" dirty="0" err="1"/>
              <a:t>Streamlit</a:t>
            </a:r>
            <a:r>
              <a:rPr lang="en-US" dirty="0"/>
              <a:t> App ⚠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C73AD-40AA-AC2C-A6C3-61F1EA70E89A}"/>
              </a:ext>
            </a:extLst>
          </p:cNvPr>
          <p:cNvSpPr txBox="1"/>
          <p:nvPr/>
        </p:nvSpPr>
        <p:spPr>
          <a:xfrm>
            <a:off x="1320955" y="1269175"/>
            <a:ext cx="48621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streamlit</a:t>
            </a:r>
            <a:r>
              <a:rPr lang="en-US" sz="2400" dirty="0"/>
              <a:t> from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or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DAA7-7D8C-73F0-65E5-C10030C52B4A}"/>
              </a:ext>
            </a:extLst>
          </p:cNvPr>
          <p:cNvSpPr txBox="1"/>
          <p:nvPr/>
        </p:nvSpPr>
        <p:spPr>
          <a:xfrm>
            <a:off x="4994987" y="3251087"/>
            <a:ext cx="65314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browser app when </a:t>
            </a:r>
            <a:r>
              <a:rPr lang="en-US" sz="2400" dirty="0" err="1"/>
              <a:t>streamlit</a:t>
            </a:r>
            <a:r>
              <a:rPr lang="en-US" sz="2400" dirty="0"/>
              <a:t>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does not stop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app from the URL link so it opens in the browser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ctrl+c</a:t>
            </a:r>
            <a:r>
              <a:rPr lang="en-US" sz="2400" dirty="0"/>
              <a:t> in the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stops running (yay!)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50D6A-B967-CC2C-365A-997C6E2376B0}"/>
              </a:ext>
            </a:extLst>
          </p:cNvPr>
          <p:cNvSpPr/>
          <p:nvPr/>
        </p:nvSpPr>
        <p:spPr>
          <a:xfrm>
            <a:off x="678025" y="1480656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E0E58-2750-6064-B594-DE9F5DE51277}"/>
              </a:ext>
            </a:extLst>
          </p:cNvPr>
          <p:cNvSpPr/>
          <p:nvPr/>
        </p:nvSpPr>
        <p:spPr>
          <a:xfrm>
            <a:off x="4198776" y="4081780"/>
            <a:ext cx="5741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6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CDF-B5FE-7424-0D1A-92CDA2B5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</p:spPr>
        <p:txBody>
          <a:bodyPr>
            <a:normAutofit/>
          </a:bodyPr>
          <a:lstStyle/>
          <a:p>
            <a:r>
              <a:rPr lang="en-US" dirty="0"/>
              <a:t>Install other dependencies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6397-77B5-3E58-460A-7AC29BD3DEF1}"/>
              </a:ext>
            </a:extLst>
          </p:cNvPr>
          <p:cNvSpPr txBox="1"/>
          <p:nvPr/>
        </p:nvSpPr>
        <p:spPr>
          <a:xfrm>
            <a:off x="2482279" y="2953497"/>
            <a:ext cx="23517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python-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pypdf2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openai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B65ED-EAC8-EB6F-91FE-188A24926ED8}"/>
              </a:ext>
            </a:extLst>
          </p:cNvPr>
          <p:cNvSpPr txBox="1"/>
          <p:nvPr/>
        </p:nvSpPr>
        <p:spPr>
          <a:xfrm>
            <a:off x="597159" y="1796534"/>
            <a:ext cx="62950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&gt;&gt;pip install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langchain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pypdf2 python-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dotenv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faiss-cpu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A0F0-382B-FBF3-1239-42021E46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sure application is run directly and not imported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058D4-C4EC-6C8A-27A4-5CFCA8AA90F0}"/>
              </a:ext>
            </a:extLst>
          </p:cNvPr>
          <p:cNvSpPr txBox="1"/>
          <p:nvPr/>
        </p:nvSpPr>
        <p:spPr>
          <a:xfrm>
            <a:off x="970385" y="1796153"/>
            <a:ext cx="5753878" cy="1477328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D119D-FBA8-5983-ED3A-395231D81199}"/>
              </a:ext>
            </a:extLst>
          </p:cNvPr>
          <p:cNvSpPr txBox="1"/>
          <p:nvPr/>
        </p:nvSpPr>
        <p:spPr>
          <a:xfrm>
            <a:off x="2090058" y="5323506"/>
            <a:ext cx="4957665" cy="369332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Hello world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CAE7-E458-CF4A-F1FC-5F4130F172EC}"/>
              </a:ext>
            </a:extLst>
          </p:cNvPr>
          <p:cNvSpPr txBox="1"/>
          <p:nvPr/>
        </p:nvSpPr>
        <p:spPr>
          <a:xfrm>
            <a:off x="1614196" y="4388794"/>
            <a:ext cx="552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So, if you save this script in a file and run it, you should see the output:</a:t>
            </a:r>
          </a:p>
        </p:txBody>
      </p:sp>
      <p:pic>
        <p:nvPicPr>
          <p:cNvPr id="15" name="Picture 14" descr="A computer screen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047B64F2-607C-9B42-B691-6CEBB993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96"/>
          <a:stretch/>
        </p:blipFill>
        <p:spPr>
          <a:xfrm>
            <a:off x="7546741" y="0"/>
            <a:ext cx="995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E7E16-E2AF-66A9-D6B9-5579F6D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the .env file exists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2C792-8366-861C-7826-D20513393F67}"/>
              </a:ext>
            </a:extLst>
          </p:cNvPr>
          <p:cNvSpPr txBox="1"/>
          <p:nvPr/>
        </p:nvSpPr>
        <p:spPr>
          <a:xfrm>
            <a:off x="2019300" y="1330881"/>
            <a:ext cx="7452360" cy="3693319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.env file exists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"OPENAI_API_TYPE"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"OPENAI_API_VERSION"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"OPENAI_API_BASE"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"OPENAI_API_KEY"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23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100-3B6D-882C-2830-3F7C1E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page config, header, and file uploader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6EC8-BA58-9311-2D1C-75579A6C970D}"/>
              </a:ext>
            </a:extLst>
          </p:cNvPr>
          <p:cNvSpPr txBox="1"/>
          <p:nvPr/>
        </p:nvSpPr>
        <p:spPr>
          <a:xfrm>
            <a:off x="289560" y="828158"/>
            <a:ext cx="5867400" cy="4893647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page config, header, and file uploader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set_page_config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page_title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"Microsoft Demo"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page_icon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"🎯"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					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initial_sidebar_state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"Talk to your PDF 💬"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8E163-8CD0-C44B-ADFD-188FCB9E89CB}"/>
              </a:ext>
            </a:extLst>
          </p:cNvPr>
          <p:cNvSpPr txBox="1"/>
          <p:nvPr/>
        </p:nvSpPr>
        <p:spPr>
          <a:xfrm>
            <a:off x="2506980" y="6117710"/>
            <a:ext cx="42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streamlit</a:t>
            </a:r>
            <a:r>
              <a:rPr lang="en-GB" sz="3600" dirty="0">
                <a:solidFill>
                  <a:schemeClr val="bg1"/>
                </a:solidFill>
              </a:rPr>
              <a:t> run .\app.py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CB6A-0532-FE2D-3144-66AD310A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-71003"/>
            <a:ext cx="5594096" cy="6121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2F6D-B398-DF6A-AC3D-6C7065061775}"/>
              </a:ext>
            </a:extLst>
          </p:cNvPr>
          <p:cNvSpPr/>
          <p:nvPr/>
        </p:nvSpPr>
        <p:spPr>
          <a:xfrm>
            <a:off x="342900" y="1356360"/>
            <a:ext cx="290322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1831-AF6F-7360-01D0-9ADE679A1DB5}"/>
              </a:ext>
            </a:extLst>
          </p:cNvPr>
          <p:cNvSpPr/>
          <p:nvPr/>
        </p:nvSpPr>
        <p:spPr>
          <a:xfrm>
            <a:off x="342900" y="2979421"/>
            <a:ext cx="5494020" cy="18897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36F9-32FA-C9BC-7D98-076C62DE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Extracts the text from pdf file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DBE9-9F75-9C4D-4B9E-79ABCA5FC8E6}"/>
              </a:ext>
            </a:extLst>
          </p:cNvPr>
          <p:cNvSpPr txBox="1"/>
          <p:nvPr/>
        </p:nvSpPr>
        <p:spPr>
          <a:xfrm>
            <a:off x="225624" y="1247983"/>
            <a:ext cx="11269980" cy="4524315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PyPDF2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import pdf reader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Upload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file_uploader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"Upload PDF 📑"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user has uploaded a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extract the text from the pdf file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PdfReader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string to store the 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pdf_reader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page in the pdf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extract_text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concatenating all the text from the pages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53D1-2DE1-964C-C9F0-3EC1ACCA7478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63100-DE96-72F4-B4E4-7EFF4B62207B}"/>
              </a:ext>
            </a:extLst>
          </p:cNvPr>
          <p:cNvSpPr/>
          <p:nvPr/>
        </p:nvSpPr>
        <p:spPr>
          <a:xfrm>
            <a:off x="611922" y="2592497"/>
            <a:ext cx="10261818" cy="3032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263E-EB08-01B5-8AA7-36D5BE2388E5}"/>
              </a:ext>
            </a:extLst>
          </p:cNvPr>
          <p:cNvSpPr/>
          <p:nvPr/>
        </p:nvSpPr>
        <p:spPr>
          <a:xfrm>
            <a:off x="320040" y="1303020"/>
            <a:ext cx="6240780" cy="2895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817-E183-AC65-7D5C-B4C2E97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 the text extracted from the pdf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2EA55-4A33-8640-7A2D-575DDDF3E370}"/>
              </a:ext>
            </a:extLst>
          </p:cNvPr>
          <p:cNvSpPr txBox="1"/>
          <p:nvPr/>
        </p:nvSpPr>
        <p:spPr>
          <a:xfrm>
            <a:off x="225624" y="1267242"/>
            <a:ext cx="10241280" cy="3539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 text splitter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st.write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(text)</a:t>
            </a:r>
          </a:p>
          <a:p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function from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langchain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split the text into chunks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CharacterTextSplitter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by new line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into chunks of 1000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chunk_overlap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overlap chunks by 200 characters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length_function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to get the length of the chunk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text_splitter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text on the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app  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B5A13-D1DE-7D11-8611-46CBB6AC063E}"/>
              </a:ext>
            </a:extLst>
          </p:cNvPr>
          <p:cNvSpPr txBox="1"/>
          <p:nvPr/>
        </p:nvSpPr>
        <p:spPr>
          <a:xfrm>
            <a:off x="2019300" y="60852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streamlit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.\app.py</a:t>
            </a:r>
          </a:p>
        </p:txBody>
      </p:sp>
    </p:spTree>
    <p:extLst>
      <p:ext uri="{BB962C8B-B14F-4D97-AF65-F5344CB8AC3E}">
        <p14:creationId xmlns:p14="http://schemas.microsoft.com/office/powerpoint/2010/main" val="15931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438F-E7A7-BBED-FCC6-17856CA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0D2F-3CC2-FC2D-214D-945914D8F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2653" y="1296572"/>
            <a:ext cx="6677704" cy="387391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language models that is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for specific purposes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0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1E16344-DB64-9F57-23FC-335F0A9F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6" y="210683"/>
            <a:ext cx="5528669" cy="6096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223-1854-4210-7BAB-514174EC6F37}"/>
              </a:ext>
            </a:extLst>
          </p:cNvPr>
          <p:cNvSpPr txBox="1"/>
          <p:nvPr/>
        </p:nvSpPr>
        <p:spPr>
          <a:xfrm>
            <a:off x="988188" y="1256732"/>
            <a:ext cx="603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83CEF07-8BC7-D581-5C28-F881427C9D2B}"/>
              </a:ext>
            </a:extLst>
          </p:cNvPr>
          <p:cNvSpPr/>
          <p:nvPr/>
        </p:nvSpPr>
        <p:spPr>
          <a:xfrm rot="16200000">
            <a:off x="525214" y="141158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D579-5A7C-CE8E-1F6B-E05BB76AE2B8}"/>
              </a:ext>
            </a:extLst>
          </p:cNvPr>
          <p:cNvSpPr txBox="1"/>
          <p:nvPr/>
        </p:nvSpPr>
        <p:spPr>
          <a:xfrm>
            <a:off x="988187" y="6126357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C0659-7734-E3F1-543C-DE1781E73335}"/>
              </a:ext>
            </a:extLst>
          </p:cNvPr>
          <p:cNvSpPr txBox="1"/>
          <p:nvPr/>
        </p:nvSpPr>
        <p:spPr>
          <a:xfrm>
            <a:off x="988187" y="5234648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9B8FF5-E9E9-5B5E-0B7D-8FCF81749824}"/>
              </a:ext>
            </a:extLst>
          </p:cNvPr>
          <p:cNvSpPr/>
          <p:nvPr/>
        </p:nvSpPr>
        <p:spPr>
          <a:xfrm rot="16200000">
            <a:off x="525214" y="2184475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17D5296-C001-A363-5A45-D39F52EE0885}"/>
              </a:ext>
            </a:extLst>
          </p:cNvPr>
          <p:cNvSpPr/>
          <p:nvPr/>
        </p:nvSpPr>
        <p:spPr>
          <a:xfrm rot="16200000">
            <a:off x="525215" y="2805124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9A8AB7B-35C4-9644-1D01-8AD3F8C70D55}"/>
              </a:ext>
            </a:extLst>
          </p:cNvPr>
          <p:cNvSpPr/>
          <p:nvPr/>
        </p:nvSpPr>
        <p:spPr>
          <a:xfrm rot="16200000">
            <a:off x="525215" y="370958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68731B-D220-404C-A49F-4B779A5FA789}"/>
              </a:ext>
            </a:extLst>
          </p:cNvPr>
          <p:cNvSpPr/>
          <p:nvPr/>
        </p:nvSpPr>
        <p:spPr>
          <a:xfrm rot="16200000">
            <a:off x="525214" y="4534768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7D83D3F-D30B-D072-E35B-E423FE2C9BB7}"/>
              </a:ext>
            </a:extLst>
          </p:cNvPr>
          <p:cNvSpPr/>
          <p:nvPr/>
        </p:nvSpPr>
        <p:spPr>
          <a:xfrm rot="16200000">
            <a:off x="525214" y="5396542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A8331-79B1-7C92-1BF1-51D8615492E2}"/>
              </a:ext>
            </a:extLst>
          </p:cNvPr>
          <p:cNvSpPr txBox="1"/>
          <p:nvPr/>
        </p:nvSpPr>
        <p:spPr>
          <a:xfrm>
            <a:off x="988187" y="2671901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E9463-2505-7C58-C953-130772330B91}"/>
              </a:ext>
            </a:extLst>
          </p:cNvPr>
          <p:cNvSpPr txBox="1"/>
          <p:nvPr/>
        </p:nvSpPr>
        <p:spPr>
          <a:xfrm>
            <a:off x="988187" y="2051971"/>
            <a:ext cx="603534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2A9E1-F27B-718F-F3A6-354164FA7433}"/>
              </a:ext>
            </a:extLst>
          </p:cNvPr>
          <p:cNvSpPr txBox="1"/>
          <p:nvPr/>
        </p:nvSpPr>
        <p:spPr>
          <a:xfrm>
            <a:off x="988187" y="3550127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AAC1C-817F-166F-BC3C-E1B365F0595E}"/>
              </a:ext>
            </a:extLst>
          </p:cNvPr>
          <p:cNvSpPr txBox="1"/>
          <p:nvPr/>
        </p:nvSpPr>
        <p:spPr>
          <a:xfrm>
            <a:off x="988187" y="4372874"/>
            <a:ext cx="60353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A56DAE5-8D77-DDC9-B9FF-1D2982AC3E12}"/>
              </a:ext>
            </a:extLst>
          </p:cNvPr>
          <p:cNvSpPr/>
          <p:nvPr/>
        </p:nvSpPr>
        <p:spPr>
          <a:xfrm rot="16200000">
            <a:off x="525214" y="6267740"/>
            <a:ext cx="396000" cy="322543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 descr="Person on the summit of a mountain">
            <a:extLst>
              <a:ext uri="{FF2B5EF4-FFF2-40B4-BE49-F238E27FC236}">
                <a16:creationId xmlns:a16="http://schemas.microsoft.com/office/drawing/2014/main" id="{260949C8-7130-3DE2-9D8F-33CD81D5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5" r="23520"/>
          <a:stretch/>
        </p:blipFill>
        <p:spPr>
          <a:xfrm>
            <a:off x="7504386" y="0"/>
            <a:ext cx="4687614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828252-4447-85CB-09DC-591031B0CD4D}"/>
              </a:ext>
            </a:extLst>
          </p:cNvPr>
          <p:cNvSpPr/>
          <p:nvPr/>
        </p:nvSpPr>
        <p:spPr>
          <a:xfrm>
            <a:off x="220717" y="1142999"/>
            <a:ext cx="7039304" cy="23906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ED8E50-040B-4499-A40C-9E5A7DA415E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549332d9-68bf-4487-9fc8-f898b54ba2f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2925</Words>
  <Application>Microsoft Office PowerPoint</Application>
  <PresentationFormat>Widescreen</PresentationFormat>
  <Paragraphs>465</Paragraphs>
  <Slides>54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-apple-system</vt:lpstr>
      <vt:lpstr>Arial</vt:lpstr>
      <vt:lpstr>Bebas Neue</vt:lpstr>
      <vt:lpstr>Calibri</vt:lpstr>
      <vt:lpstr>Consolas</vt:lpstr>
      <vt:lpstr>DM Sans</vt:lpstr>
      <vt:lpstr>DM Sans Medium</vt:lpstr>
      <vt:lpstr>Segoe UI</vt:lpstr>
      <vt:lpstr>Segoe UI Light</vt:lpstr>
      <vt:lpstr>Segoe UI Semibold</vt:lpstr>
      <vt:lpstr>Söhne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What is Generative AI?</vt:lpstr>
      <vt:lpstr>Traditional machine learning</vt:lpstr>
      <vt:lpstr>Generative AI is enabled by Large Language Models</vt:lpstr>
      <vt:lpstr>PowerPoint Presentation</vt:lpstr>
      <vt:lpstr>Challenges of LLMs</vt:lpstr>
      <vt:lpstr>Challenges</vt:lpstr>
      <vt:lpstr>Methods to improve the usage and performance of LLM</vt:lpstr>
      <vt:lpstr>“Prompt engineering is the art of using natural language to get the results you are looking from the model”</vt:lpstr>
      <vt:lpstr>Prompt Engineering </vt:lpstr>
      <vt:lpstr>Prompt Engineering with in-context learning</vt:lpstr>
      <vt:lpstr>“The hottest new programming language is English”</vt:lpstr>
      <vt:lpstr>PowerPoint Presentation</vt:lpstr>
      <vt:lpstr>PowerPoint Presentation</vt:lpstr>
      <vt:lpstr>PowerPoint Presentation</vt:lpstr>
      <vt:lpstr>How to adapt LLM models for your task</vt:lpstr>
      <vt:lpstr>RAG In a Nutshell</vt:lpstr>
      <vt:lpstr>PowerPoint Presentation</vt:lpstr>
      <vt:lpstr>PowerPoint Presentation</vt:lpstr>
      <vt:lpstr>PowerPoint Presentation</vt:lpstr>
      <vt:lpstr>RAG (Retrieval-Augmented Generation) </vt:lpstr>
      <vt:lpstr>RAG (Retrieval-Augmented Generation)</vt:lpstr>
      <vt:lpstr>What problem do they solve? </vt:lpstr>
      <vt:lpstr>Vector Databases</vt:lpstr>
      <vt:lpstr>Vector Databases</vt:lpstr>
      <vt:lpstr>PowerPoint Presentation</vt:lpstr>
      <vt:lpstr>Choosing the right vector databases A list of questions we should be exploring with the customer to understand which DB to utilise </vt:lpstr>
      <vt:lpstr>Frameworks to help with LLM Apps</vt:lpstr>
      <vt:lpstr>PowerPoint Presentation</vt:lpstr>
      <vt:lpstr>PowerPoint Presentation</vt:lpstr>
      <vt:lpstr>RAG (Retrieval-Augmented Generation) </vt:lpstr>
      <vt:lpstr>Prerequisites</vt:lpstr>
      <vt:lpstr>Azure OpenAI: Keys and Endpoints</vt:lpstr>
      <vt:lpstr>PowerPoint Presentation</vt:lpstr>
      <vt:lpstr>Streamlit is the UI powering the LLM movement</vt:lpstr>
      <vt:lpstr>ChatGPT + Enterprise data with Azure OpenAI and Cognitive Search</vt:lpstr>
      <vt:lpstr>Why consider this architecture?</vt:lpstr>
      <vt:lpstr>Setup</vt:lpstr>
      <vt:lpstr>Creating a Python Virtual Environment</vt:lpstr>
      <vt:lpstr>PowerPoint Presentation</vt:lpstr>
      <vt:lpstr>Creating .env file</vt:lpstr>
      <vt:lpstr>Creating .gitignore</vt:lpstr>
      <vt:lpstr>Install dependencies</vt:lpstr>
      <vt:lpstr>PowerPoint Presentation</vt:lpstr>
      <vt:lpstr>⚠ Tips: Stopping Streamlit App ⚠</vt:lpstr>
      <vt:lpstr>Install other dependencies</vt:lpstr>
      <vt:lpstr>Make sure application is run directly and not imported</vt:lpstr>
      <vt:lpstr>Check if the .env file exists</vt:lpstr>
      <vt:lpstr>Set page config, header, and file uploader </vt:lpstr>
      <vt:lpstr>Extracts the text from pdf file</vt:lpstr>
      <vt:lpstr>Chunk the text extracted from the pdf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2</cp:revision>
  <dcterms:created xsi:type="dcterms:W3CDTF">2023-11-21T10:35:11Z</dcterms:created>
  <dcterms:modified xsi:type="dcterms:W3CDTF">2023-11-25T15:44:41Z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